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8" r:id="rId4"/>
    <p:sldId id="259" r:id="rId5"/>
    <p:sldId id="261" r:id="rId6"/>
    <p:sldId id="265" r:id="rId7"/>
    <p:sldId id="266" r:id="rId8"/>
    <p:sldId id="267" r:id="rId9"/>
    <p:sldId id="264" r:id="rId10"/>
    <p:sldId id="263" r:id="rId11"/>
    <p:sldId id="276" r:id="rId12"/>
    <p:sldId id="275" r:id="rId13"/>
    <p:sldId id="282" r:id="rId14"/>
    <p:sldId id="26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25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5796-A63D-45DF-B774-CF1B14059D3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9AE4-E771-4333-80BD-3D782FADF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budushee.ru/education/programma-finansovaya-gramotnost/" TargetMode="External"/><Relationship Id="rId7" Type="http://schemas.openxmlformats.org/officeDocument/2006/relationships/image" Target="../media/image8.gif"/><Relationship Id="rId2" Type="http://schemas.openxmlformats.org/officeDocument/2006/relationships/hyperlink" Target="https://www.sberbank.com/ru/financialliterac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hyperlink" Target="https://vbudushee.ru/library/kurs-yunyy-finansis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45236" cy="2971801"/>
          </a:xfrm>
          <a:ln>
            <a:noFill/>
          </a:ln>
        </p:spPr>
        <p:txBody>
          <a:bodyPr>
            <a:normAutofit/>
          </a:bodyPr>
          <a:lstStyle/>
          <a:p>
            <a:endParaRPr lang="ru-RU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Труд – это самое социальное явление в обществе.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52601" y="723901"/>
            <a:ext cx="8629650" cy="3219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Трудовое воспитание</a:t>
            </a:r>
            <a:b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дошкольников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6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Задачи в соответствии с ФОП ДО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lt1"/>
                </a:solidFill>
              </a:rPr>
              <a:t>-ЗНАКОМИТЬ ДЕТЕЙ С ЭЛЕМЕНТАРНЫМИ ЭКОНОМИЧЕСКИМИ ЗНАНИЯМИ, ФОРМИРОВАТЬ ПЕРВОНАЧАЛЬНЫЕ ПРЕДСТАВЛЕНИЯ О ФИНАНСОВОЙ ГРАМОТНОСТИ</a:t>
            </a:r>
          </a:p>
          <a:p>
            <a:r>
              <a:rPr lang="ru-RU" b="1" dirty="0" smtClean="0">
                <a:solidFill>
                  <a:schemeClr val="lt1"/>
                </a:solidFill>
              </a:rPr>
              <a:t>-ЗНАКОМИТЬ ДЕТЕЙ С ЭЛЕМЕНТАРНЫМИ ЭКОНОМИЧЕСКИМИ ЗНАНИЯМИ, ФОРМИРОВАТЬ ПЕРВОНАЧАЛЬНЫЕ ПРЕДСТАВЛЕНИЯ О ФИНАНСОВОЙ ГРАМОТНОСТИ</a:t>
            </a: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244009" y="1711842"/>
            <a:ext cx="9909544" cy="18925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5-6 лет</a:t>
            </a:r>
          </a:p>
          <a:p>
            <a:r>
              <a:rPr lang="ru-RU" b="1" dirty="0" smtClean="0"/>
              <a:t>ЗНАКОМИТЬ ДЕТЕЙ С ЭЛЕМЕНТАРНЫМИ ЭКОНОМИЧЕСКИМИ ЗНАНИЯМИ, ФОРМИРОВАТЬ ПЕРВОНАЧАЛЬНЫЕ ПРЕДСТАВЛЕНИЯ О ФИНАНСОВОЙ ГРАМОТНОСТИ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265274" y="4019107"/>
            <a:ext cx="9930809" cy="208398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6-7 лет</a:t>
            </a:r>
          </a:p>
          <a:p>
            <a:r>
              <a:rPr lang="ru-RU" b="1" dirty="0" smtClean="0"/>
              <a:t>ФОРМИРОВАТЬ ЭЛЕМЕНТЫ ФИНАНСОВОЙ ГРАМОТНОТСИ,ОСОЗНАНИЯ МАТЕРИАЛЬНЫХ ВОЗМОЖНОСТЕЙ РОДИТЕЛЕЙ, ОГРАНИЧЕННОСТИ МАТЕРИАЛЬНЫХ РЕСУРСОВ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87df05d5a4079b1c34351f7536bf6e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130" y="620252"/>
            <a:ext cx="9579935" cy="592940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313" y="353696"/>
            <a:ext cx="9112102" cy="577246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Финансовая грамота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9ionn3weZ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13364" y="2573079"/>
            <a:ext cx="2412234" cy="3244740"/>
          </a:xfrm>
        </p:spPr>
      </p:pic>
      <p:sp>
        <p:nvSpPr>
          <p:cNvPr id="4" name="Прямоугольник 3"/>
          <p:cNvSpPr/>
          <p:nvPr/>
        </p:nvSpPr>
        <p:spPr>
          <a:xfrm>
            <a:off x="1201479" y="1892595"/>
            <a:ext cx="9484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https://shop.prosv.ru/finansovaya-gramota-dlya-malyshej-</a:t>
            </a:r>
            <a:r>
              <a:rPr lang="en-US" smtClean="0"/>
              <a:t>-posobie-dlya-detej-5-7-let21694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Проекты Сбербанка по финансовой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3"/>
            <a:ext cx="861946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Подкаст</a:t>
            </a:r>
            <a:r>
              <a:rPr lang="ru-RU" dirty="0" smtClean="0"/>
              <a:t> для детей «Петя и кот» (аудио)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https://www.sberbank.com/ru/financialliteracy</a:t>
            </a:r>
            <a:endParaRPr lang="en-US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Программа «Финансовая грамотность»</a:t>
            </a:r>
          </a:p>
          <a:p>
            <a:r>
              <a:rPr lang="en-US" dirty="0" smtClean="0">
                <a:hlinkClick r:id="rId3"/>
              </a:rPr>
              <a:t>https://vbudushee.ru/education/programma-finansovaya-gramotnost/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Курс «Юный финансист»</a:t>
            </a:r>
          </a:p>
          <a:p>
            <a:r>
              <a:rPr lang="en-US" dirty="0" smtClean="0">
                <a:hlinkClick r:id="rId4"/>
              </a:rPr>
              <a:t>https://vbudushee.ru/library/kurs-yunyy-finansist/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qrcoder.ru/code/?https%3A%2F%2Fwww.sberbank.com%2Fru%2Ffinancialliteracy&amp;4&amp;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21562" y="1182561"/>
            <a:ext cx="1558290" cy="155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qrcoder.ru/code/?https%3A%2F%2Fvbudushee.ru%2Feducation%2Fprogramma-finansovaya-gramotnost%2F&amp;4&amp;0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43236" y="4866795"/>
            <a:ext cx="1717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 rot="10800000" flipV="1">
            <a:off x="691115" y="202019"/>
            <a:ext cx="10653823" cy="10526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Проекты Сбербанка по финансовой грамотности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 descr="http://qrcoder.ru/code/?https%3A%2F%2Fvbudushee.ru%2Flibrary%2Fkurs-yunyy-finansist%2F&amp;4&amp;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68400" y="2777445"/>
            <a:ext cx="1558290" cy="155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" y="1095375"/>
            <a:ext cx="11182350" cy="50307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62399" y="285751"/>
            <a:ext cx="37433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Задачи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2425" y="1057276"/>
            <a:ext cx="4848225" cy="5086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ознакомление с профессиями  и трудом взрослых: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формирование представлений о том, что все ценности, воплощенные в предметах материальной и духовной культуры, созданы трудом человека;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формирование представлений детей о мире профессий;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формирование представлений о структуре трудового процесса;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расширение и закрепление сформированных представлений в сюжетно-ролевых играх.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57975" y="1095374"/>
            <a:ext cx="5143500" cy="391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развитие труда как деятельности: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формирование положительного отношения к труду;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развитие трудовых навыков;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воспитание аккуратности, самостоятельности, волевого поведения, ответственности;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развитие навыков коллективного взаимодействия в процессе труда, навыков взаимопомощи.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58233"/>
            <a:ext cx="10774363" cy="1265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003" y="3428999"/>
            <a:ext cx="10605297" cy="342900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3525" y="247650"/>
            <a:ext cx="8839200" cy="1304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Система работы по ознакомлению дошкольников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профессиями и трудом взрослых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85774" y="1790700"/>
            <a:ext cx="11287125" cy="4762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Рассматривание предметных и сюжетных картинок.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Беседы с использованием ЭОР.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Целевые прогулки.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Дидактические игры по типу «Кому что нужно?».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Образовательная деятельность (занятия) по ознакомлению с трудом взрослых.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Использование модели «Лесенка».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Конструирование игровых ситуаций.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Чтение художественной литературы.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Приглашение родителей с рассказом о своей профессии.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Изготовление атрибутов к сюжетно-ролевой игре.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2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62075" y="361950"/>
            <a:ext cx="8782050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Развитие труда как деятельности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152774" y="1581150"/>
            <a:ext cx="4914901" cy="19716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Виды труда дошкольников: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самообслуживание (кейс – задача)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хозяйственно-бытовой труд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труд в природе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ручной труд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762000" y="3867150"/>
            <a:ext cx="3581400" cy="25431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Формы труда: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поручения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дежурства (кейс –задача)</a:t>
            </a:r>
            <a:endParaRPr lang="ru-RU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/>
              <a:t> кол</a:t>
            </a:r>
            <a:r>
              <a:rPr lang="ru-RU" sz="2000" b="1" dirty="0" smtClean="0"/>
              <a:t>лективный труд</a:t>
            </a:r>
            <a:endParaRPr lang="ru-RU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7248525" y="3886199"/>
            <a:ext cx="4362450" cy="26193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Структура трудовой деятельности: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цель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мотивы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планирование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трудовые действия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результат</a:t>
            </a:r>
          </a:p>
          <a:p>
            <a:pPr algn="ctr">
              <a:buFont typeface="Arial" pitchFamily="34" charset="0"/>
              <a:buChar char="•"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Char char="•"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7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Модель «Лесенка»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etsad-1446384-15321107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3324" y="1333501"/>
            <a:ext cx="3743325" cy="4991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174CwleXIJ6QStEQPTvcjYfsupfyvWfj7Mc7a8IEzz7StxBgdHvM8BOqmIwyWaP68bPAXkxxsmQiZHE5hWc7Vav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295399"/>
            <a:ext cx="3743324" cy="5000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4467226" y="2705099"/>
            <a:ext cx="2990850" cy="28289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цель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набор трудового оборудования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и действий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предметы труда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последовательность трудовых действия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88377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ФОРМЫ ТРУДА: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поручения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Индивидуальные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Подгрупповые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Коллективные и общие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(эпизодические, длительные, отсроченные во времени)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6566"/>
            <a:ext cx="10972800" cy="132907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Дежурства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индивидуальные и подгрупповые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2140" y="2243470"/>
            <a:ext cx="11210260" cy="34981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Младший возраст – по столовой и занятиям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Старший возраст  – по столовой, занятиям в уголке природы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ОБЯЗАТЕЛЬНЫЕ И СИСТЕМАТИЧЕСКИЕ!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коллективный труд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Общий труд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(со средней группы):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-при общей цели, каждый ребенок выполняет какую то часть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самостоятельно.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Совместный труд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(со старшей группы)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наличие тесной зависимости от партнера, при общей цели.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12112"/>
            <a:ext cx="10972800" cy="206271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Финансовая грамотность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420</Words>
  <Application>Microsoft Office PowerPoint</Application>
  <PresentationFormat>Произвольный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</vt:lpstr>
      <vt:lpstr>      </vt:lpstr>
      <vt:lpstr>   </vt:lpstr>
      <vt:lpstr>Модель «Лесенка»</vt:lpstr>
      <vt:lpstr>ФОРМЫ ТРУДА: поручения </vt:lpstr>
      <vt:lpstr>Дежурства индивидуальные и подгрупповые </vt:lpstr>
      <vt:lpstr>коллективный труд </vt:lpstr>
      <vt:lpstr>Финансовая грамотность </vt:lpstr>
      <vt:lpstr>Задачи в соответствии с ФОП ДО </vt:lpstr>
      <vt:lpstr>Слайд 11</vt:lpstr>
      <vt:lpstr>Слайд 12</vt:lpstr>
      <vt:lpstr>Финансовая грамота </vt:lpstr>
      <vt:lpstr>Проекты Сбербанка по финансовой грамотности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Трудовое воспитание дошкольников</dc:title>
  <dc:creator>Elena</dc:creator>
  <cp:lastModifiedBy>Карина</cp:lastModifiedBy>
  <cp:revision>43</cp:revision>
  <dcterms:created xsi:type="dcterms:W3CDTF">2015-11-12T19:11:09Z</dcterms:created>
  <dcterms:modified xsi:type="dcterms:W3CDTF">2023-10-26T08:47:53Z</dcterms:modified>
</cp:coreProperties>
</file>