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9" r:id="rId12"/>
    <p:sldId id="265" r:id="rId13"/>
    <p:sldId id="270" r:id="rId14"/>
    <p:sldId id="271" r:id="rId15"/>
    <p:sldId id="272" r:id="rId16"/>
    <p:sldId id="266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6911-A239-4C69-A1FA-AD23D3C18A5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49E-A684-4AEB-891C-740478CB5A9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39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6911-A239-4C69-A1FA-AD23D3C18A5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49E-A684-4AEB-891C-740478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0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6911-A239-4C69-A1FA-AD23D3C18A5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49E-A684-4AEB-891C-740478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41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6911-A239-4C69-A1FA-AD23D3C18A5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49E-A684-4AEB-891C-740478CB5A9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390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6911-A239-4C69-A1FA-AD23D3C18A5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49E-A684-4AEB-891C-740478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58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6911-A239-4C69-A1FA-AD23D3C18A5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49E-A684-4AEB-891C-740478CB5A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720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6911-A239-4C69-A1FA-AD23D3C18A5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49E-A684-4AEB-891C-740478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83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6911-A239-4C69-A1FA-AD23D3C18A5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49E-A684-4AEB-891C-740478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3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6911-A239-4C69-A1FA-AD23D3C18A5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49E-A684-4AEB-891C-740478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40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6911-A239-4C69-A1FA-AD23D3C18A5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49E-A684-4AEB-891C-740478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6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6911-A239-4C69-A1FA-AD23D3C18A5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49E-A684-4AEB-891C-740478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06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6911-A239-4C69-A1FA-AD23D3C18A5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49E-A684-4AEB-891C-740478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9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6911-A239-4C69-A1FA-AD23D3C18A5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49E-A684-4AEB-891C-740478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7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6911-A239-4C69-A1FA-AD23D3C18A5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49E-A684-4AEB-891C-740478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2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6911-A239-4C69-A1FA-AD23D3C18A5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49E-A684-4AEB-891C-740478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0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6911-A239-4C69-A1FA-AD23D3C18A5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49E-A684-4AEB-891C-740478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4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6911-A239-4C69-A1FA-AD23D3C18A5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49E-A684-4AEB-891C-740478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79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216911-A239-4C69-A1FA-AD23D3C18A5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6C6A49E-A684-4AEB-891C-740478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65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Индивидуализация РАБОТЫ с </a:t>
            </a:r>
            <a:r>
              <a:rPr lang="ru-RU" dirty="0" err="1" smtClean="0"/>
              <a:t>детЬМИ</a:t>
            </a:r>
            <a:r>
              <a:rPr lang="ru-RU" dirty="0" smtClean="0"/>
              <a:t> дошкольного </a:t>
            </a:r>
            <a:r>
              <a:rPr lang="ru-RU" dirty="0"/>
              <a:t>возраста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72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1832"/>
            <a:ext cx="10515600" cy="583513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2. Специально организованные занятия в кружках,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 Специальные образовательные ситуации.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4. Свободная деятельность детей творческого и продуктивного характера,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5. Совместная познавательная деятельность субъектов в системе «взрослый-педагог-ребенок» и соответствующих ей подсистемах «педагог-ребенок (дети) », «педагог-ребенок-родитель», «ребенок-ребенок (дети) ».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73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105" y="94794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индивидуализации ребенка: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746" y="1275460"/>
            <a:ext cx="8534400" cy="361526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. Диагностика траектории успешности</a:t>
            </a:r>
          </a:p>
          <a:p>
            <a:r>
              <a:rPr lang="ru-RU" dirty="0">
                <a:solidFill>
                  <a:schemeClr val="tx1"/>
                </a:solidFill>
              </a:rPr>
              <a:t>2. Детское портфолио</a:t>
            </a:r>
          </a:p>
          <a:p>
            <a:r>
              <a:rPr lang="ru-RU" dirty="0">
                <a:solidFill>
                  <a:schemeClr val="tx1"/>
                </a:solidFill>
              </a:rPr>
              <a:t>3. Детские проекты</a:t>
            </a:r>
          </a:p>
          <a:p>
            <a:r>
              <a:rPr lang="ru-RU" dirty="0">
                <a:solidFill>
                  <a:schemeClr val="tx1"/>
                </a:solidFill>
              </a:rPr>
              <a:t>4. </a:t>
            </a:r>
            <a:r>
              <a:rPr lang="ru-RU" dirty="0" err="1">
                <a:solidFill>
                  <a:schemeClr val="tx1"/>
                </a:solidFill>
              </a:rPr>
              <a:t>Родительско</a:t>
            </a:r>
            <a:r>
              <a:rPr lang="ru-RU" dirty="0">
                <a:solidFill>
                  <a:schemeClr val="tx1"/>
                </a:solidFill>
              </a:rPr>
              <a:t> – детские проекты</a:t>
            </a:r>
          </a:p>
          <a:p>
            <a:r>
              <a:rPr lang="ru-RU" dirty="0">
                <a:solidFill>
                  <a:schemeClr val="tx1"/>
                </a:solidFill>
              </a:rPr>
              <a:t>5. Презентация продуктов детской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157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901" y="-39660"/>
            <a:ext cx="11655751" cy="9250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Примерный сценарий дня детских инициатив</a:t>
            </a:r>
            <a:endParaRPr lang="ru-RU" dirty="0"/>
          </a:p>
        </p:txBody>
      </p:sp>
      <p:pic>
        <p:nvPicPr>
          <p:cNvPr id="1031" name="Picture 7" descr="https://sun9-20.userapi.com/impg/m0sA_REV2JUn2dmrklI1a_gpbdfitqnFN6X2rg/STmYzf_WNrg.jpg?size=1920x1440&amp;quality=96&amp;sign=819618c8b29a5290a7457dd230b6f428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4" y="991702"/>
            <a:ext cx="2850433" cy="213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sun9-58.userapi.com/impg/6d7D4X2x3Rd2NPBK5QjwvaaeHXE3MGiGwuMXqA/-iLR3J_rd2o.jpg?size=1920x1920&amp;quality=96&amp;sign=6857227fd8f141db46426ea5a66f5d8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32" y="946317"/>
            <a:ext cx="2137828" cy="213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sun9-13.userapi.com/impg/jtm3J3Kyqd7Iyuk-eEyRxiQ9ysBh3xJndO_DMw/XH_1GVntOcs.jpg?size=1600x1200&amp;quality=96&amp;sign=e9447da36ae00c7dc15580886d9cebf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77" y="946317"/>
            <a:ext cx="2590927" cy="194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s://sun9-31.userapi.com/impg/UZMlrivCnottP1NmdoIPI46j5_dbxlErrNurfw/NQn3O6kL0ug.jpg?size=1920x1920&amp;quality=96&amp;sign=026cccaf7c34f07dd0bbc6e8a7600c7f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4" y="3296703"/>
            <a:ext cx="2826632" cy="249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un9-84.userapi.com/impg/J_wUf8LqogSZWl2u48jDUvR0qff-nriuQAPNOg/ocrl5nXtsFw.jpg?size=1920x1920&amp;quality=96&amp;sign=1226c2f72baa5709610a9a6f3f849a7c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32" y="3296703"/>
            <a:ext cx="2439537" cy="249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Picture 13" descr="https://sun9-75.userapi.com/impg/1qHOgwvmUe7WKpCCJwpIcmtFrPIKMuuXRuISCw/74p7hwmQEow.jpg?size=1920x1920&amp;quality=96&amp;sign=ff9f8ccbb300b39653b9ce7a075bff16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25" y="3291468"/>
            <a:ext cx="2502581" cy="250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Рисунок 5" descr="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67" y="2409452"/>
            <a:ext cx="481256" cy="15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Рисунок 4" descr="🐌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67" y="2561852"/>
            <a:ext cx="481256" cy="15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Рисунок 3" descr="🙈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67" y="2714252"/>
            <a:ext cx="481256" cy="15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8948351" y="817707"/>
            <a:ext cx="3029479" cy="53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Недавно проходил день по интересам детей.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Дети знакомились со страной Францией и городом Парижем.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Ребята 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слушали французскую речь, исполнение песен на французском языке,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познакомились с памятниками архитектуры и замками Парижа. 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Узнали гастрономические предпочтения французов 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обсудили</a:t>
            </a:r>
            <a:r>
              <a:rPr lang="ru-RU" altLang="ru-RU" sz="13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какие французские слова вошли в русский язык; </a:t>
            </a:r>
            <a:endParaRPr lang="ru-RU" altLang="ru-RU" sz="130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какие </a:t>
            </a:r>
            <a:r>
              <a:rPr lang="ru-RU" altLang="ru-RU" sz="13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изобретения подарили французы миру. </a:t>
            </a:r>
            <a:endParaRPr lang="ru-RU" altLang="ru-RU" sz="130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Поиграли </a:t>
            </a:r>
            <a:r>
              <a:rPr lang="ru-RU" altLang="ru-RU" sz="13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 игру бильбоке, </a:t>
            </a:r>
            <a:endParaRPr lang="ru-RU" altLang="ru-RU" sz="130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сделали </a:t>
            </a:r>
            <a:r>
              <a:rPr lang="ru-RU" altLang="ru-RU" sz="13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коллаж «Символы Франции</a:t>
            </a:r>
            <a:r>
              <a:rPr lang="ru-RU" altLang="ru-RU" sz="13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»,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3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прогулке попытались сделать Эйфелеву башню </a:t>
            </a:r>
            <a:r>
              <a:rPr lang="ru-RU" altLang="ru-RU" sz="13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продолжили знакомство со сказками Шарля Перро. </a:t>
            </a:r>
            <a:endParaRPr lang="ru-RU" altLang="ru-RU" sz="130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3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3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гости к нам « заходили модные француженки»</a:t>
            </a: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1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39" y="188797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1.Диагностика и поддержка индивидуальной траектории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739" y="1695864"/>
            <a:ext cx="11502091" cy="48245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Задание: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b="1" dirty="0" smtClean="0">
                <a:solidFill>
                  <a:schemeClr val="tx1"/>
                </a:solidFill>
              </a:rPr>
              <a:t>Дать социальную характеристику героям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ФИО,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семейное прозвище,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возраст,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состав семьи,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социально-бытовые условия жизни,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особенности характера,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ведущая черта в характере,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инициативность,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активность,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самооценка ребенка( заниженная, адекватная, завышенная),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рекомендации для специалистов,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дополнительные сведения о герое)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b="1" dirty="0" smtClean="0">
                <a:solidFill>
                  <a:schemeClr val="tx1"/>
                </a:solidFill>
              </a:rPr>
              <a:t>Составить индивидуальный образовательный маршрут для героев</a:t>
            </a:r>
          </a:p>
        </p:txBody>
      </p:sp>
    </p:spTree>
    <p:extLst>
      <p:ext uri="{BB962C8B-B14F-4D97-AF65-F5344CB8AC3E}">
        <p14:creationId xmlns:p14="http://schemas.microsoft.com/office/powerpoint/2010/main" val="1566914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677" y="1215640"/>
            <a:ext cx="9972394" cy="361526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Команда 1 </a:t>
            </a:r>
            <a:r>
              <a:rPr lang="ru-RU" dirty="0" smtClean="0">
                <a:solidFill>
                  <a:schemeClr val="tx1"/>
                </a:solidFill>
              </a:rPr>
              <a:t>Буратино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Команда 2 </a:t>
            </a:r>
            <a:r>
              <a:rPr lang="ru-RU" dirty="0" smtClean="0">
                <a:solidFill>
                  <a:schemeClr val="tx1"/>
                </a:solidFill>
              </a:rPr>
              <a:t>Мальвина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Команда 3 </a:t>
            </a:r>
            <a:r>
              <a:rPr lang="ru-RU" dirty="0" smtClean="0">
                <a:solidFill>
                  <a:schemeClr val="tx1"/>
                </a:solidFill>
              </a:rPr>
              <a:t>Пьеро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Команда </a:t>
            </a:r>
            <a:r>
              <a:rPr lang="ru-RU" dirty="0" smtClean="0">
                <a:solidFill>
                  <a:schemeClr val="tx1"/>
                </a:solidFill>
              </a:rPr>
              <a:t>4 </a:t>
            </a:r>
            <a:r>
              <a:rPr lang="ru-RU" dirty="0" err="1" smtClean="0">
                <a:solidFill>
                  <a:schemeClr val="tx1"/>
                </a:solidFill>
              </a:rPr>
              <a:t>Артемон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428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Разработка под конкретных детей </a:t>
            </a:r>
            <a:r>
              <a:rPr lang="ru-RU" dirty="0" smtClean="0"/>
              <a:t>(из предыдущего задания)РППС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00619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747" y="60610"/>
            <a:ext cx="8534400" cy="1507067"/>
          </a:xfrm>
        </p:spPr>
        <p:txBody>
          <a:bodyPr/>
          <a:lstStyle/>
          <a:p>
            <a:r>
              <a:rPr lang="ru-RU" dirty="0" smtClean="0"/>
              <a:t>Задание 3.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41889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Написать одну инициативу на листочке по своему выбору</a:t>
            </a:r>
          </a:p>
          <a:p>
            <a:r>
              <a:rPr lang="ru-RU" sz="2900" dirty="0" smtClean="0"/>
              <a:t>Спросить детей в группе, о чем они бы хотели поговорить, что их интересует</a:t>
            </a:r>
          </a:p>
          <a:p>
            <a:r>
              <a:rPr lang="ru-RU" sz="2900" dirty="0" smtClean="0"/>
              <a:t>Сравнить свои представления о детских интересах и те предложения, которые предлагали дети</a:t>
            </a:r>
          </a:p>
          <a:p>
            <a:r>
              <a:rPr lang="ru-RU" sz="2900" dirty="0" smtClean="0"/>
              <a:t>Сделать выводы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480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201" y="0"/>
            <a:ext cx="8534400" cy="1507067"/>
          </a:xfrm>
        </p:spPr>
        <p:txBody>
          <a:bodyPr/>
          <a:lstStyle/>
          <a:p>
            <a:r>
              <a:rPr lang="ru-RU" dirty="0" smtClean="0"/>
              <a:t>Задание 4. Разработка дня детских инициатив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567" y="1507067"/>
            <a:ext cx="8534400" cy="3615267"/>
          </a:xfrm>
        </p:spPr>
        <p:txBody>
          <a:bodyPr/>
          <a:lstStyle/>
          <a:p>
            <a:r>
              <a:rPr lang="ru-RU" sz="3600" dirty="0" smtClean="0"/>
              <a:t>В ОД</a:t>
            </a:r>
          </a:p>
          <a:p>
            <a:r>
              <a:rPr lang="ru-RU" sz="3600" dirty="0" smtClean="0"/>
              <a:t>В совместной деятельности</a:t>
            </a:r>
          </a:p>
          <a:p>
            <a:r>
              <a:rPr lang="ru-RU" sz="3600" dirty="0" smtClean="0"/>
              <a:t>В свободной деятельности</a:t>
            </a:r>
          </a:p>
          <a:p>
            <a:r>
              <a:rPr lang="ru-RU" sz="3600" dirty="0" smtClean="0"/>
              <a:t>На прогулке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63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662" y="163160"/>
            <a:ext cx="8534400" cy="1507067"/>
          </a:xfrm>
        </p:spPr>
        <p:txBody>
          <a:bodyPr/>
          <a:lstStyle/>
          <a:p>
            <a:r>
              <a:rPr lang="ru-RU" dirty="0" smtClean="0"/>
              <a:t>Индивидуализация – это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384277"/>
            <a:ext cx="10570599" cy="191679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развитие </a:t>
            </a:r>
            <a:r>
              <a:rPr lang="ru-RU" dirty="0">
                <a:solidFill>
                  <a:schemeClr val="tx1"/>
                </a:solidFill>
              </a:rPr>
              <a:t>особенностей, выделяющих личность </a:t>
            </a:r>
            <a:r>
              <a:rPr lang="ru-RU" dirty="0" smtClean="0">
                <a:solidFill>
                  <a:schemeClr val="tx1"/>
                </a:solidFill>
              </a:rPr>
              <a:t>из окружающей </a:t>
            </a:r>
            <a:r>
              <a:rPr lang="ru-RU" dirty="0">
                <a:solidFill>
                  <a:schemeClr val="tx1"/>
                </a:solidFill>
              </a:rPr>
              <a:t>ее массы.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62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834" y="0"/>
            <a:ext cx="8534400" cy="1507067"/>
          </a:xfrm>
        </p:spPr>
        <p:txBody>
          <a:bodyPr/>
          <a:lstStyle/>
          <a:p>
            <a:r>
              <a:rPr lang="ru-RU" dirty="0" smtClean="0"/>
              <a:t>В общих положениях ФГОС ДО</a:t>
            </a:r>
            <a:br>
              <a:rPr lang="ru-RU" dirty="0" smtClean="0"/>
            </a:br>
            <a:r>
              <a:rPr lang="ru-RU" dirty="0" smtClean="0"/>
              <a:t> в пункте 1.4.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833" y="1702750"/>
            <a:ext cx="11083347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раскрыты </a:t>
            </a:r>
            <a:r>
              <a:rPr lang="ru-RU" dirty="0"/>
              <a:t>основные принципы, направленные на развитие индивидуализации дошкольного образования:</a:t>
            </a:r>
          </a:p>
          <a:p>
            <a:r>
              <a:rPr lang="ru-RU" dirty="0"/>
              <a:t>-</a:t>
            </a:r>
            <a:r>
              <a:rPr lang="ru-RU" dirty="0">
                <a:solidFill>
                  <a:schemeClr val="tx1"/>
                </a:solidFill>
              </a:rPr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</a:t>
            </a:r>
          </a:p>
          <a:p>
            <a:r>
              <a:rPr lang="ru-RU" dirty="0">
                <a:solidFill>
                  <a:schemeClr val="tx1"/>
                </a:solidFill>
              </a:rPr>
              <a:t>-поддержка инициативы детей в различных видах деятельности</a:t>
            </a:r>
          </a:p>
          <a:p>
            <a:r>
              <a:rPr lang="ru-RU" dirty="0">
                <a:solidFill>
                  <a:schemeClr val="tx1"/>
                </a:solidFill>
              </a:rPr>
              <a:t>-возрастная адекватность дошкольного образования (соответствие условий, требований, методов возрасту и особенностям развития)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32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40072"/>
            <a:ext cx="8534400" cy="1507067"/>
          </a:xfrm>
        </p:spPr>
        <p:txBody>
          <a:bodyPr/>
          <a:lstStyle/>
          <a:p>
            <a:r>
              <a:rPr lang="ru-RU" dirty="0" smtClean="0"/>
              <a:t>Цель педагога: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создание </a:t>
            </a:r>
            <a:r>
              <a:rPr lang="ru-RU" dirty="0">
                <a:solidFill>
                  <a:schemeClr val="tx1"/>
                </a:solidFill>
              </a:rPr>
              <a:t>условий индивидуализации образовательных отношений, обеспечивающих возможность социального самоопределения ребенка, самостоятельности и инициативности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11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8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педагога: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197" y="854578"/>
            <a:ext cx="11588097" cy="579404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формировать у детей адекватные представления о взаимосвязях в системе «человек-окружающий мир» и в самом окружающем мире, базирующихся на общечеловеческих принципах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-индивидуализация образования каждого ребенка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-формировать у ребенка ценностное отношение к окружающему миру, определяющему характер целей взаимодействия с ним, мотивов, готовности выбирать те или иные стратегии поведения с точки зрения нравственной целесообразности и его пониманий, принятий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-формировать систему умений и навыков (технологий) и стратегий ценностного взаимодействия с миром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-стимулировать творческое проявление себя миру и познание мира через креативные способы освоения окружающей действительности в специфических видах детской деятельности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89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744" y="282011"/>
            <a:ext cx="10972799" cy="617006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-создать условия для развития самостоятельности в планировании и реализации своих замыслов ребенком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-своевременно выявлять, поддерживать и развивать детские способности, детские интересы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-формирование и развитие у дошкольников качеств личности, обеспечивающих возможность социального самоопределения ребенка, самостоятельности и </a:t>
            </a:r>
            <a:r>
              <a:rPr lang="ru-RU" dirty="0" smtClean="0">
                <a:solidFill>
                  <a:schemeClr val="tx1"/>
                </a:solidFill>
              </a:rPr>
              <a:t>инициативности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-создать условия для развития самостоятельности в планировании, реализации замыслов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-разработать систему ППС индивидуального сопровождения ребенка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-развивать активность дошкольника в различных видах детской деятельности условий социализации и индивидуализации детей.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2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25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Условия для осуществления индивидуализации: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561" y="1341690"/>
            <a:ext cx="11682101" cy="53838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) обеспечение эмоционального благополучия через: непосредственное общение с каждым ребенком; уважительное отношение к каждому ребенку, к его чувствам и потребностям;</a:t>
            </a:r>
          </a:p>
          <a:p>
            <a:r>
              <a:rPr lang="ru-RU" dirty="0">
                <a:solidFill>
                  <a:schemeClr val="tx1"/>
                </a:solidFill>
              </a:rPr>
              <a:t>2) поддержку индивидуальности и инициативы детей через: создание условий для свободного выбора ребенком деятельности, участников совместной деятельности; создание условий для принятия ребенком решений, выражения своих чувств и мыслей; </a:t>
            </a:r>
            <a:r>
              <a:rPr lang="ru-RU" dirty="0" err="1">
                <a:solidFill>
                  <a:schemeClr val="tx1"/>
                </a:solidFill>
              </a:rPr>
              <a:t>недирективную</a:t>
            </a:r>
            <a:r>
              <a:rPr lang="ru-RU" dirty="0">
                <a:solidFill>
                  <a:schemeClr val="tx1"/>
                </a:solidFill>
              </a:rPr>
              <a:t> помощь детям, поддержку детской инициативы и самостоятельности в разных видах деятельности (игровой, исследовательской, проектной, познавательной и т. д</a:t>
            </a:r>
            <a:r>
              <a:rPr lang="ru-RU" dirty="0" smtClean="0">
                <a:solidFill>
                  <a:schemeClr val="tx1"/>
                </a:solidFill>
              </a:rPr>
              <a:t>.);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3) установление правил взаимодействия в разных ситуациях: создание условий для позитивных, доброжелательных отношений между детьми, в том числе принадлежащими к разным национально-культурным, религиозным общностям и социальным слоям, а также имеющими различные (в том числе ограниченные) возможности здоровья; 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07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013" y="23610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4) построение вариативного развивающего образования, ориентированного на уровень развития, проявляющийся у ребенка в совместной деятельности со взрослым и более опытными сверстниками, но не актуализирующийся в его индивидуальной деятельности (далее - зона ближайшего развития каждого ребенка, через: создание условий для овладения культурными средствами деятельности; организацию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 поддержку спонтанной игры детей, ее обогащение, обеспечение игрового времени и пространства; оценку индивидуального развития детей;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5) взаимодействие с родителями (законными представителями) 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7188" y="5066067"/>
            <a:ext cx="10719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Итого: Воспитателю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необходимо расширять у детей необходимые знания, актуализировать их личный опыт, создавать положительный эмоциональный настрой, побуждать к целесообразной полезной занятости.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8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563" y="453718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Механизмы организация воспитателем индивидуализации детей: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63" y="1848028"/>
            <a:ext cx="11305538" cy="480914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. Механизмы (обязательные требования) :</a:t>
            </a:r>
          </a:p>
          <a:p>
            <a:r>
              <a:rPr lang="ru-RU" dirty="0">
                <a:solidFill>
                  <a:schemeClr val="tx1"/>
                </a:solidFill>
              </a:rPr>
              <a:t>-диагностика способностей и склонностей ребенка;</a:t>
            </a:r>
          </a:p>
          <a:p>
            <a:r>
              <a:rPr lang="ru-RU" dirty="0">
                <a:solidFill>
                  <a:schemeClr val="tx1"/>
                </a:solidFill>
              </a:rPr>
              <a:t>-составление траектории успешности ребенка через создание ситуации выбора и ситуации успешности:</a:t>
            </a:r>
          </a:p>
          <a:p>
            <a:r>
              <a:rPr lang="ru-RU" dirty="0">
                <a:solidFill>
                  <a:schemeClr val="tx1"/>
                </a:solidFill>
              </a:rPr>
              <a:t>• целенаправленное использование метода проб и ошибок;</a:t>
            </a:r>
          </a:p>
          <a:p>
            <a:r>
              <a:rPr lang="ru-RU" dirty="0">
                <a:solidFill>
                  <a:schemeClr val="tx1"/>
                </a:solidFill>
              </a:rPr>
              <a:t>• расширение спектра материалов, способов деятельности;</a:t>
            </a:r>
          </a:p>
          <a:p>
            <a:r>
              <a:rPr lang="ru-RU" dirty="0">
                <a:solidFill>
                  <a:schemeClr val="tx1"/>
                </a:solidFill>
              </a:rPr>
              <a:t>• учет принципов развития ребенка как субъекта собственной деятельности (приемы планирования) ;</a:t>
            </a:r>
          </a:p>
          <a:p>
            <a:r>
              <a:rPr lang="ru-RU" dirty="0">
                <a:solidFill>
                  <a:schemeClr val="tx1"/>
                </a:solidFill>
              </a:rPr>
              <a:t>-алгоритмы последовательности действий:</a:t>
            </a:r>
          </a:p>
          <a:p>
            <a:r>
              <a:rPr lang="ru-RU" dirty="0">
                <a:solidFill>
                  <a:schemeClr val="tx1"/>
                </a:solidFill>
              </a:rPr>
              <a:t>• создание педагогических условий для развития волевых качеств – стремления довести дело до конца ребенком;</a:t>
            </a:r>
          </a:p>
          <a:p>
            <a:r>
              <a:rPr lang="ru-RU" dirty="0">
                <a:solidFill>
                  <a:schemeClr val="tx1"/>
                </a:solidFill>
              </a:rPr>
              <a:t>• определение технологии помощи и поддержки сопровождения развития ребенка:</a:t>
            </a:r>
          </a:p>
          <a:p>
            <a:r>
              <a:rPr lang="ru-RU" dirty="0">
                <a:solidFill>
                  <a:schemeClr val="tx1"/>
                </a:solidFill>
              </a:rPr>
              <a:t>• а) методы; б) средства; в) свободные и регламентированные формы взаимодействия (общение и деятельность)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2493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</TotalTime>
  <Words>1062</Words>
  <Application>Microsoft Office PowerPoint</Application>
  <PresentationFormat>Широкоэкранный</PresentationFormat>
  <Paragraphs>108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Сектор</vt:lpstr>
      <vt:lpstr>Индивидуализация РАБОТЫ с детЬМИ дошкольного возраста </vt:lpstr>
      <vt:lpstr>Индивидуализация – это </vt:lpstr>
      <vt:lpstr>В общих положениях ФГОС ДО  в пункте 1.4. </vt:lpstr>
      <vt:lpstr>Цель педагога: </vt:lpstr>
      <vt:lpstr>Задачи педагога: </vt:lpstr>
      <vt:lpstr>Презентация PowerPoint</vt:lpstr>
      <vt:lpstr>Условия для осуществления индивидуализации: </vt:lpstr>
      <vt:lpstr>Презентация PowerPoint</vt:lpstr>
      <vt:lpstr>Механизмы организация воспитателем индивидуализации детей: </vt:lpstr>
      <vt:lpstr>Презентация PowerPoint</vt:lpstr>
      <vt:lpstr>Результаты индивидуализации ребенка: </vt:lpstr>
      <vt:lpstr>Примерный сценарий дня детских инициатив</vt:lpstr>
      <vt:lpstr>Задание 1.Диагностика и поддержка индивидуальной траектории развития</vt:lpstr>
      <vt:lpstr>Презентация PowerPoint</vt:lpstr>
      <vt:lpstr>Задание 2.</vt:lpstr>
      <vt:lpstr>Задание 3. </vt:lpstr>
      <vt:lpstr>Задание 4. Разработка дня детских инициатив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Индивидуализация детей дошкольного возраста</dc:title>
  <dc:creator>Anna</dc:creator>
  <cp:lastModifiedBy>Anna</cp:lastModifiedBy>
  <cp:revision>9</cp:revision>
  <dcterms:created xsi:type="dcterms:W3CDTF">2022-01-13T23:38:48Z</dcterms:created>
  <dcterms:modified xsi:type="dcterms:W3CDTF">2022-10-06T21:05:37Z</dcterms:modified>
</cp:coreProperties>
</file>