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26747-9442-4A97-9FB5-DD0FDD07604D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A495-5910-40D7-AC12-185131FFC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11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26747-9442-4A97-9FB5-DD0FDD07604D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A495-5910-40D7-AC12-185131FFC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782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26747-9442-4A97-9FB5-DD0FDD07604D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A495-5910-40D7-AC12-185131FFC8D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5291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26747-9442-4A97-9FB5-DD0FDD07604D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A495-5910-40D7-AC12-185131FFC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882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26747-9442-4A97-9FB5-DD0FDD07604D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A495-5910-40D7-AC12-185131FFC8D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3212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26747-9442-4A97-9FB5-DD0FDD07604D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A495-5910-40D7-AC12-185131FFC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419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26747-9442-4A97-9FB5-DD0FDD07604D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A495-5910-40D7-AC12-185131FFC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970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26747-9442-4A97-9FB5-DD0FDD07604D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A495-5910-40D7-AC12-185131FFC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05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26747-9442-4A97-9FB5-DD0FDD07604D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A495-5910-40D7-AC12-185131FFC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912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26747-9442-4A97-9FB5-DD0FDD07604D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A495-5910-40D7-AC12-185131FFC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060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26747-9442-4A97-9FB5-DD0FDD07604D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A495-5910-40D7-AC12-185131FFC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582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26747-9442-4A97-9FB5-DD0FDD07604D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A495-5910-40D7-AC12-185131FFC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916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26747-9442-4A97-9FB5-DD0FDD07604D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A495-5910-40D7-AC12-185131FFC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551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26747-9442-4A97-9FB5-DD0FDD07604D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A495-5910-40D7-AC12-185131FFC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973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26747-9442-4A97-9FB5-DD0FDD07604D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A495-5910-40D7-AC12-185131FFC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414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26747-9442-4A97-9FB5-DD0FDD07604D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A495-5910-40D7-AC12-185131FFC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802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26747-9442-4A97-9FB5-DD0FDD07604D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CB6A495-5910-40D7-AC12-185131FFC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57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РППС в ДОО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700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Образовательные области в РППС группы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Социально-коммуникативное развитие</a:t>
            </a:r>
          </a:p>
          <a:p>
            <a:r>
              <a:rPr lang="ru-RU" dirty="0" smtClean="0"/>
              <a:t>Познавательное развитие</a:t>
            </a:r>
          </a:p>
          <a:p>
            <a:r>
              <a:rPr lang="ru-RU" dirty="0" smtClean="0"/>
              <a:t>Речевое развитие</a:t>
            </a:r>
          </a:p>
          <a:p>
            <a:r>
              <a:rPr lang="ru-RU" dirty="0" smtClean="0"/>
              <a:t>Художественно-эстетическое развитие</a:t>
            </a:r>
          </a:p>
          <a:p>
            <a:r>
              <a:rPr lang="ru-RU" dirty="0" smtClean="0"/>
              <a:t>Физическое развитие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7745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933" y="57979"/>
            <a:ext cx="10515600" cy="1325563"/>
          </a:xfrm>
        </p:spPr>
        <p:txBody>
          <a:bodyPr/>
          <a:lstStyle/>
          <a:p>
            <a:r>
              <a:rPr lang="ru-RU" dirty="0" smtClean="0"/>
              <a:t>Социально-коммуникативное развитие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7026" y="1219133"/>
            <a:ext cx="10889201" cy="1587442"/>
          </a:xfrm>
        </p:spPr>
        <p:txBody>
          <a:bodyPr/>
          <a:lstStyle/>
          <a:p>
            <a:r>
              <a:rPr lang="ru-RU" dirty="0" smtClean="0"/>
              <a:t>Центр ПДД</a:t>
            </a:r>
          </a:p>
          <a:p>
            <a:r>
              <a:rPr lang="ru-RU" dirty="0" smtClean="0"/>
              <a:t>Центр пожарной безопасности</a:t>
            </a:r>
          </a:p>
          <a:p>
            <a:r>
              <a:rPr lang="ru-RU" dirty="0" smtClean="0"/>
              <a:t>Центр игровой активности (центр сюжетно-ролевых игр)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 descr="https://rused.ru/upload/174/DSC0382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09" y="2806575"/>
            <a:ext cx="2987151" cy="3886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://xn--e1aaphkjm.xn--80aadkum9bf.xn--p1ai/wp-content/uploads/2018/02/uMRZV__ElA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399" y="2806575"/>
            <a:ext cx="4866157" cy="273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Сюжетно-ролевые игры в детском саду - Педагог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295" y="2806575"/>
            <a:ext cx="3645157" cy="273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543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Развивающая среда груп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243" y="1745427"/>
            <a:ext cx="2771744" cy="207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91" y="0"/>
            <a:ext cx="10515600" cy="1325563"/>
          </a:xfrm>
        </p:spPr>
        <p:txBody>
          <a:bodyPr/>
          <a:lstStyle/>
          <a:p>
            <a:r>
              <a:rPr lang="ru-RU" dirty="0" smtClean="0"/>
              <a:t>Познавательное развитие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91" y="1110401"/>
            <a:ext cx="10515600" cy="4351338"/>
          </a:xfrm>
        </p:spPr>
        <p:txBody>
          <a:bodyPr/>
          <a:lstStyle/>
          <a:p>
            <a:r>
              <a:rPr lang="ru-RU" dirty="0" smtClean="0"/>
              <a:t>Центр «Уголок природы»</a:t>
            </a:r>
          </a:p>
          <a:p>
            <a:r>
              <a:rPr lang="ru-RU" dirty="0" smtClean="0"/>
              <a:t>Центр «Сенсорного развития»</a:t>
            </a:r>
          </a:p>
          <a:p>
            <a:r>
              <a:rPr lang="ru-RU" dirty="0" smtClean="0"/>
              <a:t>Центр «Экспериментирования»</a:t>
            </a:r>
          </a:p>
          <a:p>
            <a:r>
              <a:rPr lang="ru-RU" dirty="0" smtClean="0"/>
              <a:t>Центр «Конструктивной деятельности»</a:t>
            </a:r>
          </a:p>
          <a:p>
            <a:r>
              <a:rPr lang="ru-RU" dirty="0" smtClean="0"/>
              <a:t>Центр «Математического развития»</a:t>
            </a:r>
          </a:p>
          <a:p>
            <a:endParaRPr lang="ru-RU" dirty="0"/>
          </a:p>
        </p:txBody>
      </p:sp>
      <p:pic>
        <p:nvPicPr>
          <p:cNvPr id="2050" name="Picture 2" descr="Центр науки и природы в детском саду в старшей групп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339" y="152436"/>
            <a:ext cx="2768914" cy="207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Центр «Сенсорного развития». Воспитателям детских садов, школьным учителям  и педагогам - Маам.р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1" y="3982855"/>
            <a:ext cx="3720971" cy="248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Модель центра математического развития в подготовительной группе.  Воспитателям детских садов, школьным учителям и педагогам - Маам.ру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289" y="3982855"/>
            <a:ext cx="3712216" cy="248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Уголок конструирования в средней группе - Официальный сайт Детского сада №  66 г. Красноярск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150" y="3984110"/>
            <a:ext cx="3310485" cy="247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035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068309"/>
          </a:xfrm>
        </p:spPr>
        <p:txBody>
          <a:bodyPr/>
          <a:lstStyle/>
          <a:p>
            <a:r>
              <a:rPr lang="ru-RU" dirty="0" smtClean="0"/>
              <a:t>Речевое развитие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68309"/>
            <a:ext cx="10515600" cy="4351338"/>
          </a:xfrm>
        </p:spPr>
        <p:txBody>
          <a:bodyPr/>
          <a:lstStyle/>
          <a:p>
            <a:r>
              <a:rPr lang="ru-RU" dirty="0" smtClean="0"/>
              <a:t>Центр речевого развития и обучения грамоте  </a:t>
            </a:r>
          </a:p>
          <a:p>
            <a:r>
              <a:rPr lang="ru-RU" dirty="0" smtClean="0"/>
              <a:t>Центр книги</a:t>
            </a:r>
          </a:p>
          <a:p>
            <a:r>
              <a:rPr lang="ru-RU" dirty="0" smtClean="0"/>
              <a:t>Логопедический уголок</a:t>
            </a:r>
            <a:endParaRPr lang="ru-RU" dirty="0"/>
          </a:p>
        </p:txBody>
      </p:sp>
      <p:pic>
        <p:nvPicPr>
          <p:cNvPr id="3074" name="Picture 2" descr="Речевой центр в подготовительной группе как часть предметно-развивающей  среды. Воспитателям детских садов, школьным учителям и педагогам - Маам.ру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9"/>
          <a:stretch/>
        </p:blipFill>
        <p:spPr bwMode="auto">
          <a:xfrm>
            <a:off x="5775252" y="3349782"/>
            <a:ext cx="6296097" cy="334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n-dmitrov.ru/upload/resizeproxy/571_/7706f87403978519c9697d4528aacb30.jpg?16154660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09" y="2873679"/>
            <a:ext cx="5180395" cy="346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Оформление детского школьного уголка - комплексное решение педагогических  задач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439" y="81480"/>
            <a:ext cx="3406961" cy="306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110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Художественно-эстетическое развитие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Центр театрализованной деятельности</a:t>
            </a:r>
          </a:p>
          <a:p>
            <a:r>
              <a:rPr lang="ru-RU" dirty="0" smtClean="0"/>
              <a:t>Центр музыкального развития</a:t>
            </a:r>
          </a:p>
          <a:p>
            <a:r>
              <a:rPr lang="ru-RU" dirty="0" smtClean="0"/>
              <a:t>Центр ИЗО деятельности</a:t>
            </a:r>
          </a:p>
          <a:p>
            <a:endParaRPr lang="ru-RU" dirty="0"/>
          </a:p>
        </p:txBody>
      </p:sp>
      <p:pic>
        <p:nvPicPr>
          <p:cNvPr id="4100" name="Picture 4" descr="Уголок ИЗО в детском саду своими руками: правила оформление, фото и  рекоменд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53" y="3497914"/>
            <a:ext cx="4192167" cy="314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Оформление музыкального уголка во второй младшей группе ДОУ по ФГОС.  Воспитателям детских садов, школьным учителям и педагогам - Маам.ру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6"/>
          <a:stretch/>
        </p:blipFill>
        <p:spPr bwMode="auto">
          <a:xfrm>
            <a:off x="4394721" y="3497915"/>
            <a:ext cx="4363337" cy="314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Педагогический совет: «Художественно-эстетическое и социально-личностное  развитие ребенка посредством театрального искусства»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741" y="1351968"/>
            <a:ext cx="3730825" cy="279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774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ru-RU" dirty="0" smtClean="0"/>
              <a:t>Физическое развитие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2517" y="1445379"/>
            <a:ext cx="10515600" cy="4351338"/>
          </a:xfrm>
        </p:spPr>
        <p:txBody>
          <a:bodyPr/>
          <a:lstStyle/>
          <a:p>
            <a:r>
              <a:rPr lang="ru-RU" dirty="0" smtClean="0"/>
              <a:t>Центр </a:t>
            </a:r>
            <a:r>
              <a:rPr lang="ru-RU" dirty="0" err="1" smtClean="0"/>
              <a:t>валеологии</a:t>
            </a:r>
            <a:endParaRPr lang="ru-RU" dirty="0" smtClean="0"/>
          </a:p>
          <a:p>
            <a:r>
              <a:rPr lang="ru-RU" dirty="0" smtClean="0"/>
              <a:t>Центр физического развития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2" name="Picture 2" descr="Уголок здоровья в детском саду: как сделать своими руками, оформление и  полезные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678" y="0"/>
            <a:ext cx="3215321" cy="428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Спортивный уголок в старшей группе. Воспитателям детских садов, школьным  учителям и педагогам - Маам.ру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3"/>
          <a:stretch/>
        </p:blipFill>
        <p:spPr bwMode="auto">
          <a:xfrm>
            <a:off x="5540317" y="2426329"/>
            <a:ext cx="3344990" cy="428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28005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73</TotalTime>
  <Words>90</Words>
  <Application>Microsoft Office PowerPoint</Application>
  <PresentationFormat>Широкоэкранный</PresentationFormat>
  <Paragraphs>29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Аспект</vt:lpstr>
      <vt:lpstr>РППС в ДОО</vt:lpstr>
      <vt:lpstr>Образовательные области в РППС группы</vt:lpstr>
      <vt:lpstr>Социально-коммуникативное развитие</vt:lpstr>
      <vt:lpstr>Познавательное развитие</vt:lpstr>
      <vt:lpstr>Речевое развитие</vt:lpstr>
      <vt:lpstr>Художественно-эстетическое развитие</vt:lpstr>
      <vt:lpstr>Физическое развитие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РППС в ДОО</dc:title>
  <dc:creator>Anna</dc:creator>
  <cp:lastModifiedBy>Anna</cp:lastModifiedBy>
  <cp:revision>8</cp:revision>
  <dcterms:created xsi:type="dcterms:W3CDTF">2022-02-21T21:28:50Z</dcterms:created>
  <dcterms:modified xsi:type="dcterms:W3CDTF">2023-10-29T18:43:41Z</dcterms:modified>
</cp:coreProperties>
</file>