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B5B1C-7309-4725-97FD-CD8C828CB8FE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17818-F2E9-4F8A-BFFF-F4B5D84C4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7818-F2E9-4F8A-BFFF-F4B5D84C4C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0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7818-F2E9-4F8A-BFFF-F4B5D84C4C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4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7818-F2E9-4F8A-BFFF-F4B5D84C4C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3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3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0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3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5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1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59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1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0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5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5770-2213-4325-B83B-4017C4EC21E7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0750-2371-4161-8EC2-9340A6E8B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1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0304" t="22520" r="36986" b="39567"/>
          <a:stretch/>
        </p:blipFill>
        <p:spPr bwMode="auto">
          <a:xfrm>
            <a:off x="63374" y="140328"/>
            <a:ext cx="12128626" cy="6717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61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/>
          <a:srcRect l="28862" t="31054" r="36986" b="38141"/>
          <a:stretch/>
        </p:blipFill>
        <p:spPr bwMode="auto">
          <a:xfrm>
            <a:off x="0" y="1408921"/>
            <a:ext cx="12191999" cy="54490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7022" y="516047"/>
            <a:ext cx="698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ФГОС 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3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944" t="27157" r="38312" b="39625"/>
          <a:stretch/>
        </p:blipFill>
        <p:spPr>
          <a:xfrm>
            <a:off x="771391" y="989045"/>
            <a:ext cx="9912160" cy="5834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452" y="280658"/>
            <a:ext cx="770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Предметы для выражения негативных эмоций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84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29258" t="27631" r="33864" b="35348"/>
          <a:stretch/>
        </p:blipFill>
        <p:spPr bwMode="auto">
          <a:xfrm>
            <a:off x="0" y="933061"/>
            <a:ext cx="12192000" cy="60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426" y="434567"/>
            <a:ext cx="9678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Предметы, необходимые для  обогащения эмоционального интеллекта </a:t>
            </a:r>
            <a:r>
              <a:rPr lang="ru-RU" smtClean="0"/>
              <a:t>и релаксации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7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793" t="22460" r="36000" b="38151"/>
          <a:stretch/>
        </p:blipFill>
        <p:spPr>
          <a:xfrm>
            <a:off x="851025" y="0"/>
            <a:ext cx="10547287" cy="68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6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Широкоэкранный</PresentationFormat>
  <Paragraphs>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психологического комфорта в группе</dc:title>
  <dc:creator>Anna</dc:creator>
  <cp:lastModifiedBy>Anna</cp:lastModifiedBy>
  <cp:revision>6</cp:revision>
  <dcterms:created xsi:type="dcterms:W3CDTF">2023-10-29T18:43:48Z</dcterms:created>
  <dcterms:modified xsi:type="dcterms:W3CDTF">2023-10-29T18:49:44Z</dcterms:modified>
</cp:coreProperties>
</file>