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5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3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2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1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2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4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6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1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8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9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129A-9F9D-4902-8CDF-8D19BF0147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2BF16-82ED-4D6C-BFC2-51EDC7B1E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9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качества образования в образовательных организациях РФ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130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9888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№273-ФЗ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в Российской Федерации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886700" cy="43420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комплексная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образовательной деятельности и подготовки обучающегося, выражающая степень их соответствия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достижения планируемых результатов образовательной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691680" y="116632"/>
            <a:ext cx="6255587" cy="8233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процедуры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539552" y="1124744"/>
            <a:ext cx="8208911" cy="529840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сравнительные исследования (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TIMSS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CIVIC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PIRLS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66700" indent="-266700"/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(ОГЭ и ЕГЭ).</a:t>
            </a:r>
          </a:p>
          <a:p>
            <a:pPr marL="266700" indent="-266700"/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проверочные работы (ВПР).</a:t>
            </a:r>
          </a:p>
          <a:p>
            <a:pPr marL="266700" indent="-266700"/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исследования качества образования (включая исследования компетенций педагогов и руководителей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Лицензирование, аккредитация, гос. контроль качества</a:t>
            </a:r>
          </a:p>
          <a:p>
            <a:pPr marL="266700" indent="-2667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диагностические работы (РДР).</a:t>
            </a:r>
          </a:p>
          <a:p>
            <a:pPr marL="266700" indent="-2667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исследования.</a:t>
            </a:r>
          </a:p>
          <a:p>
            <a:pPr marL="266700" indent="-2667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НСОКО.</a:t>
            </a:r>
          </a:p>
          <a:p>
            <a:pPr marL="266700" indent="-266700">
              <a:buFont typeface="Wingdings" pitchFamily="2" charset="2"/>
              <a:buChar char="Ø"/>
            </a:pP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Рейтингование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6450" indent="-88900"/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адресные мониторинги 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</a:p>
          <a:p>
            <a:pPr>
              <a:buFont typeface="Wingdings" pitchFamily="2" charset="2"/>
              <a:buChar char="v"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в ОО</a:t>
            </a:r>
          </a:p>
          <a:p>
            <a:pPr marL="806450" indent="-179388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9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63E781-7DEE-4773-A5EF-0996C839D595}"/>
              </a:ext>
            </a:extLst>
          </p:cNvPr>
          <p:cNvSpPr txBox="1">
            <a:spLocks/>
          </p:cNvSpPr>
          <p:nvPr/>
        </p:nvSpPr>
        <p:spPr>
          <a:xfrm>
            <a:off x="683568" y="-27384"/>
            <a:ext cx="7848872" cy="12967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задачи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оценки качества: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A81F5D-A92A-481C-9D32-DC1F7755F6A1}"/>
              </a:ext>
            </a:extLst>
          </p:cNvPr>
          <p:cNvSpPr txBox="1">
            <a:spLocks/>
          </p:cNvSpPr>
          <p:nvPr/>
        </p:nvSpPr>
        <p:spPr>
          <a:xfrm>
            <a:off x="323528" y="1521228"/>
            <a:ext cx="8568952" cy="51481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cs typeface="Times New Roman" panose="02020603050405020304" pitchFamily="18" charset="0"/>
              </a:rPr>
              <a:t>Федеральный</a:t>
            </a:r>
            <a:r>
              <a:rPr lang="ru-RU" dirty="0" smtClean="0">
                <a:cs typeface="Times New Roman" panose="02020603050405020304" pitchFamily="18" charset="0"/>
              </a:rPr>
              <a:t> – оценка тенденций, планирование на уровне стандартов и программ, федерального бюджета, общих методик, уровней образования.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cs typeface="Times New Roman" panose="02020603050405020304" pitchFamily="18" charset="0"/>
              </a:rPr>
              <a:t>Региональный</a:t>
            </a:r>
            <a:r>
              <a:rPr lang="ru-RU" dirty="0" smtClean="0">
                <a:cs typeface="Times New Roman" panose="02020603050405020304" pitchFamily="18" charset="0"/>
              </a:rPr>
              <a:t> – региональные особенности, отражение тенденций на уровне региона, планирование регионального  бюджета, кадровых решений, развитие сети учреждений.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cs typeface="Times New Roman" panose="02020603050405020304" pitchFamily="18" charset="0"/>
              </a:rPr>
              <a:t>Районный</a:t>
            </a:r>
            <a:r>
              <a:rPr lang="ru-RU" dirty="0" smtClean="0">
                <a:cs typeface="Times New Roman" panose="02020603050405020304" pitchFamily="18" charset="0"/>
              </a:rPr>
              <a:t> – интерпретация результатов на уровне отдельных образовательных организаций с учетом условий деятельности, адресная помощь учреждениям, подготовка управленчески</a:t>
            </a:r>
            <a:r>
              <a:rPr lang="ru-RU" dirty="0">
                <a:cs typeface="Times New Roman" panose="02020603050405020304" pitchFamily="18" charset="0"/>
              </a:rPr>
              <a:t>х</a:t>
            </a:r>
            <a:r>
              <a:rPr lang="ru-RU" dirty="0" smtClean="0">
                <a:cs typeface="Times New Roman" panose="02020603050405020304" pitchFamily="18" charset="0"/>
              </a:rPr>
              <a:t> решений.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cs typeface="Times New Roman" panose="02020603050405020304" pitchFamily="18" charset="0"/>
              </a:rPr>
              <a:t>ОО </a:t>
            </a:r>
            <a:r>
              <a:rPr lang="ru-RU" dirty="0" smtClean="0">
                <a:cs typeface="Times New Roman" panose="02020603050405020304" pitchFamily="18" charset="0"/>
              </a:rPr>
              <a:t>– интерпретация результатов для ребенка, класса, учителя, семьи; адресная помощь каждому.</a:t>
            </a:r>
          </a:p>
        </p:txBody>
      </p:sp>
    </p:spTree>
    <p:extLst>
      <p:ext uri="{BB962C8B-B14F-4D97-AF65-F5344CB8AC3E}">
        <p14:creationId xmlns:p14="http://schemas.microsoft.com/office/powerpoint/2010/main" val="212927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228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Оценка качества образования в образовательных организациях РФ</vt:lpstr>
      <vt:lpstr>Федеральный закон от 29 декабря 2012 г. №273-ФЗ "Об образовании в Российской Федерации"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образования в образовательных организациях РФ</dc:title>
  <dc:creator>eka.sido</dc:creator>
  <cp:lastModifiedBy>eka.sido</cp:lastModifiedBy>
  <cp:revision>2</cp:revision>
  <dcterms:created xsi:type="dcterms:W3CDTF">2021-03-31T10:27:19Z</dcterms:created>
  <dcterms:modified xsi:type="dcterms:W3CDTF">2021-03-31T11:25:15Z</dcterms:modified>
</cp:coreProperties>
</file>