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70" r:id="rId4"/>
    <p:sldId id="275" r:id="rId5"/>
    <p:sldId id="309" r:id="rId6"/>
    <p:sldId id="311" r:id="rId7"/>
    <p:sldId id="31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390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723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88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128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07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6899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268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661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99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131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0966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869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341689"/>
            <a:ext cx="9534258" cy="1045926"/>
          </a:xfrm>
        </p:spPr>
        <p:txBody>
          <a:bodyPr>
            <a:normAutofit fontScale="90000"/>
          </a:bodyPr>
          <a:lstStyle/>
          <a:p>
            <a:r>
              <a:rPr lang="ru-RU" sz="4800" b="1" dirty="0" smtClean="0"/>
              <a:t>Лекция 5. Готовность к школе. </a:t>
            </a:r>
            <a:r>
              <a:rPr lang="ru-RU" sz="4800" b="1" smtClean="0"/>
              <a:t>Физическая готовность</a:t>
            </a:r>
            <a:endParaRPr lang="ru-RU" sz="4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/>
              <a:t>Материалы лекции подготовила преподаватель ГБУ ДПО ИМЦ Красногвардейского района Санкт-Петербурга</a:t>
            </a:r>
          </a:p>
          <a:p>
            <a:pPr algn="r"/>
            <a:r>
              <a:rPr lang="ru-RU" dirty="0" err="1" smtClean="0"/>
              <a:t>к.п.н</a:t>
            </a:r>
            <a:r>
              <a:rPr lang="ru-RU" dirty="0" smtClean="0"/>
              <a:t>. А.В. Туркина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8233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53852" y="567889"/>
            <a:ext cx="43602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Готовность к школе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2658206" y="1486931"/>
            <a:ext cx="3148291" cy="7315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Общая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6030227" y="1457706"/>
            <a:ext cx="3148291" cy="7315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Специальня</a:t>
            </a:r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362293" y="1029554"/>
            <a:ext cx="673768" cy="4284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6860378" y="996041"/>
            <a:ext cx="673768" cy="4284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Picture 2" descr="https://cf2.ppt-online.org/files2/slide/m/MjPuUtImNXbT28d5x4OYoy3GcAHFCnL6gl0SK9kJW/slide-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507"/>
          <a:stretch/>
        </p:blipFill>
        <p:spPr bwMode="auto">
          <a:xfrm>
            <a:off x="6323798" y="2358190"/>
            <a:ext cx="5037310" cy="2810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s://cf2.ppt-online.org/files2/slide/m/MjPuUtImNXbT28d5x4OYoy3GcAHFCnL6gl0SK9kJW/slide-4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8" t="12424" r="6757" b="5294"/>
          <a:stretch/>
        </p:blipFill>
        <p:spPr bwMode="auto">
          <a:xfrm>
            <a:off x="587141" y="2358190"/>
            <a:ext cx="5573028" cy="3763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5931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s://cf2.ppt-online.org/files2/slide/m/MjPuUtImNXbT28d5x4OYoy3GcAHFCnL6gl0SK9kJW/slide-1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0" r="11782" b="9417"/>
          <a:stretch/>
        </p:blipFill>
        <p:spPr bwMode="auto">
          <a:xfrm>
            <a:off x="2098429" y="209152"/>
            <a:ext cx="7479323" cy="5945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9346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s://cf2.ppt-online.org/files2/slide/m/MjPuUtImNXbT28d5x4OYoy3GcAHFCnL6gl0SK9kJW/slide-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5692" y="0"/>
            <a:ext cx="8326560" cy="6236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5140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 descr="Оценка биологической зрелости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10" t="1" r="18331" b="68764"/>
          <a:stretch/>
        </p:blipFill>
        <p:spPr bwMode="auto">
          <a:xfrm>
            <a:off x="2679223" y="105879"/>
            <a:ext cx="6458552" cy="2059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cf2.ppt-online.org/files2/slide/g/G1uRfjQtUVkisPTe0LOywqD47J9YbBpnWlIvSzo85/slide-7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34" t="13011" r="14575" b="30960"/>
          <a:stretch/>
        </p:blipFill>
        <p:spPr bwMode="auto">
          <a:xfrm>
            <a:off x="6125981" y="2271562"/>
            <a:ext cx="6023589" cy="3664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Оценка биологической зрелости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79" t="31382" r="18313" b="12133"/>
          <a:stretch/>
        </p:blipFill>
        <p:spPr bwMode="auto">
          <a:xfrm>
            <a:off x="144378" y="2271563"/>
            <a:ext cx="5794410" cy="3664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5450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 descr="Соматическая зрелость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3" t="7207" r="11492" b="9748"/>
          <a:stretch/>
        </p:blipFill>
        <p:spPr bwMode="auto">
          <a:xfrm>
            <a:off x="2227384" y="0"/>
            <a:ext cx="8264769" cy="6566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8028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 descr="Слабые стороны в анатомо – физиологической готовности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3" r="11452" b="12546"/>
          <a:stretch/>
        </p:blipFill>
        <p:spPr bwMode="auto">
          <a:xfrm>
            <a:off x="0" y="0"/>
            <a:ext cx="8095556" cy="6258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Физиологическая готовность к школе Филиппинский тест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81" t="16649" r="11017"/>
          <a:stretch/>
        </p:blipFill>
        <p:spPr bwMode="auto">
          <a:xfrm>
            <a:off x="7144727" y="0"/>
            <a:ext cx="5047273" cy="376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54440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29</Words>
  <Application>Microsoft Office PowerPoint</Application>
  <PresentationFormat>Широкоэкранный</PresentationFormat>
  <Paragraphs>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Лекция 5. Готовность к школе. Физическая готовность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Anna</dc:creator>
  <cp:lastModifiedBy>Anna</cp:lastModifiedBy>
  <cp:revision>20</cp:revision>
  <dcterms:created xsi:type="dcterms:W3CDTF">2021-10-18T20:44:04Z</dcterms:created>
  <dcterms:modified xsi:type="dcterms:W3CDTF">2021-10-23T18:56:31Z</dcterms:modified>
</cp:coreProperties>
</file>