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8EB2-64E2-43FD-98D5-95D96E4F03B1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D547-2E60-4253-AD4C-433494F8E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8EB2-64E2-43FD-98D5-95D96E4F03B1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D547-2E60-4253-AD4C-433494F8E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8EB2-64E2-43FD-98D5-95D96E4F03B1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D547-2E60-4253-AD4C-433494F8E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8EB2-64E2-43FD-98D5-95D96E4F03B1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D547-2E60-4253-AD4C-433494F8E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8EB2-64E2-43FD-98D5-95D96E4F03B1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D547-2E60-4253-AD4C-433494F8E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8EB2-64E2-43FD-98D5-95D96E4F03B1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D547-2E60-4253-AD4C-433494F8EA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8EB2-64E2-43FD-98D5-95D96E4F03B1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D547-2E60-4253-AD4C-433494F8E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8EB2-64E2-43FD-98D5-95D96E4F03B1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D547-2E60-4253-AD4C-433494F8E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8EB2-64E2-43FD-98D5-95D96E4F03B1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D547-2E60-4253-AD4C-433494F8E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8EB2-64E2-43FD-98D5-95D96E4F03B1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DAD547-2E60-4253-AD4C-433494F8E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8EB2-64E2-43FD-98D5-95D96E4F03B1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D547-2E60-4253-AD4C-433494F8E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F9E8EB2-64E2-43FD-98D5-95D96E4F03B1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7DAD547-2E60-4253-AD4C-433494F8EA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72400" cy="2403698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Использование ИКТ для подготовки образовательных информационных ресурсов (ОИР)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400800" cy="694928"/>
          </a:xfrm>
        </p:spPr>
        <p:txBody>
          <a:bodyPr>
            <a:normAutofit/>
          </a:bodyPr>
          <a:lstStyle/>
          <a:p>
            <a:r>
              <a:rPr lang="ru-RU" sz="1800" dirty="0" err="1"/>
              <a:t>к</a:t>
            </a:r>
            <a:r>
              <a:rPr lang="ru-RU" sz="1800" dirty="0" err="1" smtClean="0"/>
              <a:t>.п.н</a:t>
            </a:r>
            <a:r>
              <a:rPr lang="ru-RU" sz="1800" dirty="0" smtClean="0"/>
              <a:t>. </a:t>
            </a:r>
            <a:r>
              <a:rPr lang="ru-RU" sz="1800" dirty="0" err="1" smtClean="0"/>
              <a:t>Е.В.Сидорова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9450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Образовательные средства ИКТ можно классифицировать по ряду параметров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44644"/>
            <a:ext cx="8352928" cy="5064676"/>
          </a:xfrm>
        </p:spPr>
        <p:txBody>
          <a:bodyPr>
            <a:noAutofit/>
          </a:bodyPr>
          <a:lstStyle/>
          <a:p>
            <a:r>
              <a:rPr lang="ru-RU" sz="1800" b="0" dirty="0"/>
              <a:t>3. По типу информации:</a:t>
            </a:r>
          </a:p>
          <a:p>
            <a:r>
              <a:rPr lang="ru-RU" sz="1800" b="0" dirty="0"/>
              <a:t>электронные и информационные ресурсы с текстовой информацией (учебники, учебные пособия, задачники, тесты, словари, справочники, энциклопедии, периодические издания, числовые данные, программные и учебно-методические материалы);</a:t>
            </a:r>
          </a:p>
          <a:p>
            <a:r>
              <a:rPr lang="ru-RU" sz="1800" b="0" dirty="0"/>
              <a:t>электронные и информационные ресурсы с визуальной информацией (коллекции: фотографии, портреты, иллюстрации, видеофрагменты процессов и явлений, демонстрации опытов, </a:t>
            </a:r>
            <a:r>
              <a:rPr lang="ru-RU" sz="1800" b="0" dirty="0" err="1"/>
              <a:t>видеоэкскурсии</a:t>
            </a:r>
            <a:r>
              <a:rPr lang="ru-RU" sz="1800" b="0" dirty="0"/>
              <a:t>; статистические и динамические модели, интерактивные модели; символьные объекты: схемы, диаграммы);</a:t>
            </a:r>
          </a:p>
          <a:p>
            <a:r>
              <a:rPr lang="ru-RU" sz="1800" b="0" dirty="0"/>
              <a:t>электронные и информационные ресурсы с аудиоинформацией (звукозаписи стихотворений, дидактического речевого материала, музыкальных произведений, звуков живой и неживой природы, синхронизированные </a:t>
            </a:r>
            <a:r>
              <a:rPr lang="ru-RU" sz="1800" b="0" dirty="0" err="1"/>
              <a:t>аудиообъекты</a:t>
            </a:r>
            <a:r>
              <a:rPr lang="ru-RU" sz="1800" b="0" dirty="0"/>
              <a:t>);</a:t>
            </a:r>
          </a:p>
          <a:p>
            <a:r>
              <a:rPr lang="ru-RU" sz="1800" b="0" dirty="0"/>
              <a:t>электронные и информационные ресурсы с аудио- и видеоинформацией (аудио- и </a:t>
            </a:r>
            <a:r>
              <a:rPr lang="ru-RU" sz="1800" b="0" dirty="0" err="1"/>
              <a:t>видеообъекты</a:t>
            </a:r>
            <a:r>
              <a:rPr lang="ru-RU" sz="1800" b="0" dirty="0"/>
              <a:t> живой и неживой природы, предметные экскурсии);</a:t>
            </a:r>
          </a:p>
          <a:p>
            <a:r>
              <a:rPr lang="ru-RU" sz="1800" b="0" dirty="0"/>
              <a:t>электронные и информационные ресурсы с комбинированной информацией (учебники, учебные пособия, первоисточники, хрестоматии, задачники, энциклопедии, словари, периодические издания</a:t>
            </a:r>
            <a:r>
              <a:rPr lang="ru-RU" sz="1800" b="0" dirty="0" smtClean="0"/>
              <a:t>).</a:t>
            </a: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8494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734" y="116632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 создания ОИР в контексте ФГОС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52028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 smtClean="0"/>
              <a:t>Учитель – повторение / знакомство / изучение учебного материала учениками</a:t>
            </a:r>
          </a:p>
          <a:p>
            <a:pPr marL="109728" indent="0">
              <a:buNone/>
            </a:pPr>
            <a:endParaRPr lang="ru-RU" sz="2400" dirty="0"/>
          </a:p>
          <a:p>
            <a:pPr marL="109728" indent="0">
              <a:buNone/>
            </a:pPr>
            <a:r>
              <a:rPr lang="ru-RU" sz="2400" dirty="0" smtClean="0"/>
              <a:t>Ученик – представление полученной учебной информации / присвоение информации/ интерпретация информации в другой форме/ …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75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sites.google.com/site/proektro/_/rsrc/1395837598838/materialy-ucitela/%D0%BF%D1%83%D0%B1%D0%BB%20%D0%B4%D0%BB%D1%8F%20%D0%B4%D0%B5%D1%82%D0%B5%D0%B9%201-2.jpg?height=309&amp;width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51" y="908720"/>
            <a:ext cx="2982856" cy="230425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92" y="2254747"/>
            <a:ext cx="2963198" cy="2291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41" y="358974"/>
            <a:ext cx="8869661" cy="548640"/>
          </a:xfrm>
        </p:spPr>
        <p:txBody>
          <a:bodyPr/>
          <a:lstStyle/>
          <a:p>
            <a:r>
              <a:rPr lang="ru-RU" b="1" dirty="0" smtClean="0"/>
              <a:t>Текст (публикация) / гипертекст / веб страница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9" y="1052736"/>
            <a:ext cx="3198490" cy="3461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01626"/>
            <a:ext cx="5760640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3356811" y="2319204"/>
            <a:ext cx="1008112" cy="12961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87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Аудио и видео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1057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13424"/>
            <a:ext cx="597753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07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Презентация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0701"/>
            <a:ext cx="3009110" cy="674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36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69" y="692696"/>
            <a:ext cx="6460431" cy="250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712968" cy="548640"/>
          </a:xfrm>
        </p:spPr>
        <p:txBody>
          <a:bodyPr/>
          <a:lstStyle/>
          <a:p>
            <a:r>
              <a:rPr lang="ru-RU" b="1" dirty="0" smtClean="0"/>
              <a:t>Структурированная / свернутая информация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8" y="2170565"/>
            <a:ext cx="5570266" cy="45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730316" y="3632838"/>
            <a:ext cx="3394222" cy="166670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Ученик – представление полученной в свернутой форме в результате анализа и структурирования учебной информации … </a:t>
            </a: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80728"/>
            <a:ext cx="24320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– организация этапа присвоения учебной информации / контроль изучения учебного материала учениками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3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25760"/>
          </a:xfrm>
        </p:spPr>
        <p:txBody>
          <a:bodyPr/>
          <a:lstStyle/>
          <a:p>
            <a:r>
              <a:rPr lang="ru-RU" dirty="0" smtClean="0"/>
              <a:t>Интерактивные гипертекстовые формы:</a:t>
            </a:r>
            <a:br>
              <a:rPr lang="ru-RU" dirty="0" smtClean="0"/>
            </a:br>
            <a:r>
              <a:rPr lang="ru-RU" dirty="0" smtClean="0"/>
              <a:t>сайты, блоги, Интерактивные плакаты …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1"/>
          <a:stretch/>
        </p:blipFill>
        <p:spPr bwMode="auto">
          <a:xfrm>
            <a:off x="179512" y="1032168"/>
            <a:ext cx="5876349" cy="4602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23325"/>
            <a:ext cx="5112568" cy="2920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555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106</TotalTime>
  <Words>257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Использование ИКТ для подготовки образовательных информационных ресурсов (ОИР)</vt:lpstr>
      <vt:lpstr>Образовательные средства ИКТ можно классифицировать по ряду параметров:</vt:lpstr>
      <vt:lpstr>Цель создания ОИР в контексте ФГОС</vt:lpstr>
      <vt:lpstr>Текст (публикация) / гипертекст / веб страница</vt:lpstr>
      <vt:lpstr>Аудио и видео</vt:lpstr>
      <vt:lpstr>Презентация</vt:lpstr>
      <vt:lpstr>Структурированная / свернутая информация</vt:lpstr>
      <vt:lpstr>Интерактивные гипертекстовые формы: сайты, блоги, Интерактивные плакаты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для подготовки образовательных информационных ресурсов (ОИР)</dc:title>
  <dc:creator>EkaSido</dc:creator>
  <cp:lastModifiedBy>EkaSido</cp:lastModifiedBy>
  <cp:revision>9</cp:revision>
  <dcterms:created xsi:type="dcterms:W3CDTF">2016-04-24T16:38:12Z</dcterms:created>
  <dcterms:modified xsi:type="dcterms:W3CDTF">2016-04-24T18:24:46Z</dcterms:modified>
</cp:coreProperties>
</file>