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885" autoAdjust="0"/>
    <p:restoredTop sz="94598" autoAdjust="0"/>
  </p:normalViewPr>
  <p:slideViewPr>
    <p:cSldViewPr>
      <p:cViewPr varScale="1">
        <p:scale>
          <a:sx n="122" d="100"/>
          <a:sy n="122" d="100"/>
        </p:scale>
        <p:origin x="8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Museo Sans Cyrl 100" pitchFamily="50" charset="-52"/>
              </a:rPr>
              <a:t>Анимация параметров</a:t>
            </a:r>
            <a:endParaRPr lang="ru-RU" sz="2800" dirty="0">
              <a:latin typeface="Museo Sans Cyrl 100" pitchFamily="50" charset="-52"/>
            </a:endParaRPr>
          </a:p>
        </p:txBody>
      </p:sp>
      <p:pic>
        <p:nvPicPr>
          <p:cNvPr id="1026" name="Picture 2" descr="D:\курсы\принт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560840" cy="45418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5373216"/>
            <a:ext cx="5072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Museo Sans Cyrl 700" pitchFamily="50" charset="-52"/>
              </a:rPr>
              <a:t>Импортируем файл в окно </a:t>
            </a:r>
            <a:r>
              <a:rPr lang="en-US" dirty="0" smtClean="0">
                <a:latin typeface="Museo Sans Cyrl 700" pitchFamily="50" charset="-52"/>
              </a:rPr>
              <a:t>Project</a:t>
            </a:r>
            <a:endParaRPr lang="ru-RU" dirty="0" smtClean="0">
              <a:latin typeface="Museo Sans Cyrl 700" pitchFamily="50" charset="-52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Museo Sans Cyrl 700" pitchFamily="50" charset="-52"/>
              </a:rPr>
              <a:t>Перетаскиваем файл на линию времени</a:t>
            </a:r>
            <a:endParaRPr lang="ru-RU" dirty="0">
              <a:latin typeface="Museo Sans Cyrl 700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курсы\принт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425137" cy="43574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5229200"/>
            <a:ext cx="787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Уменьшаем параметр </a:t>
            </a:r>
            <a:r>
              <a:rPr lang="en-US" dirty="0" smtClean="0"/>
              <a:t>Opacity (</a:t>
            </a:r>
            <a:r>
              <a:rPr lang="ru-RU" dirty="0" smtClean="0"/>
              <a:t>Непрозрачность). Картинка становится темнее.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курсы\принт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843714" cy="44309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5157192"/>
            <a:ext cx="85148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В окне </a:t>
            </a:r>
            <a:r>
              <a:rPr lang="en-US" dirty="0" smtClean="0"/>
              <a:t>Effects</a:t>
            </a:r>
            <a:r>
              <a:rPr lang="ru-RU" dirty="0" smtClean="0"/>
              <a:t> в поисковой строке ищем эффект </a:t>
            </a:r>
            <a:r>
              <a:rPr lang="en-US" dirty="0" smtClean="0"/>
              <a:t>Blur</a:t>
            </a:r>
            <a:r>
              <a:rPr lang="ru-RU" dirty="0" smtClean="0"/>
              <a:t> (Размытие)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ru-RU" dirty="0" smtClean="0"/>
              <a:t>Находим </a:t>
            </a:r>
            <a:r>
              <a:rPr lang="en-US" dirty="0" smtClean="0"/>
              <a:t> Fast Blur </a:t>
            </a:r>
            <a:r>
              <a:rPr lang="ru-RU" dirty="0" smtClean="0"/>
              <a:t>(Быстрое размытие) 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Зажимаем эффект левой кнопкой мышки и перетаскиваем на наш фон, который </a:t>
            </a:r>
          </a:p>
          <a:p>
            <a:pPr marL="342900" indent="-342900"/>
            <a:r>
              <a:rPr lang="ru-RU" dirty="0" smtClean="0"/>
              <a:t>находится на линии времени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курсы\принт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687427" cy="46673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5373216"/>
            <a:ext cx="5064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окне </a:t>
            </a:r>
            <a:r>
              <a:rPr lang="en-US" dirty="0" smtClean="0"/>
              <a:t>Effect Controls </a:t>
            </a:r>
            <a:r>
              <a:rPr lang="ru-RU" dirty="0" smtClean="0"/>
              <a:t> появляется </a:t>
            </a:r>
            <a:r>
              <a:rPr lang="ru-RU" dirty="0" smtClean="0"/>
              <a:t>эффект </a:t>
            </a:r>
            <a:r>
              <a:rPr lang="en-US" dirty="0" smtClean="0"/>
              <a:t>Fast Blur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курсы\принт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94701" cy="39643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4869160"/>
            <a:ext cx="6872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Увеличиваем параметр </a:t>
            </a:r>
            <a:r>
              <a:rPr lang="en-US" dirty="0" smtClean="0"/>
              <a:t>Blurriness </a:t>
            </a:r>
            <a:r>
              <a:rPr lang="ru-RU" dirty="0" smtClean="0"/>
              <a:t>и наш фон становится размытым.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0"/>
            <a:ext cx="3528392" cy="6206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Фон готов</a:t>
            </a:r>
            <a:endParaRPr lang="ru-RU" sz="3200" dirty="0"/>
          </a:p>
        </p:txBody>
      </p:sp>
      <p:pic>
        <p:nvPicPr>
          <p:cNvPr id="9218" name="Picture 2" descr="D:\курсы\принт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319490" cy="44208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5373216"/>
            <a:ext cx="8112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Добавляем картинку на линию времени поверх нашего фона. Далее анимируем</a:t>
            </a:r>
          </a:p>
          <a:p>
            <a:r>
              <a:rPr lang="ru-RU" dirty="0" smtClean="0"/>
              <a:t>изображение. 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836712"/>
            <a:ext cx="5381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Список эффектов, которые можно применить: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2204864"/>
            <a:ext cx="1380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Basic 3d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2852936"/>
            <a:ext cx="2324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Shadow</a:t>
            </a:r>
            <a:r>
              <a:rPr lang="ru-RU" sz="2800" dirty="0" smtClean="0"/>
              <a:t> (Тень)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1556792"/>
            <a:ext cx="4608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Fast Blur</a:t>
            </a:r>
            <a:r>
              <a:rPr lang="ru-RU" sz="2800" dirty="0" smtClean="0"/>
              <a:t> (Быстрое размытие)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3573016"/>
            <a:ext cx="528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800" dirty="0" smtClean="0"/>
              <a:t>Edge Feather</a:t>
            </a:r>
            <a:r>
              <a:rPr lang="ru-RU" sz="2800" dirty="0" smtClean="0"/>
              <a:t> (Растушевка границ)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4293096"/>
            <a:ext cx="2680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800" dirty="0" smtClean="0"/>
              <a:t>Crop</a:t>
            </a:r>
            <a:r>
              <a:rPr lang="ru-RU" sz="2800" dirty="0" smtClean="0"/>
              <a:t> (Обрезать) </a:t>
            </a:r>
            <a:endParaRPr lang="en-US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4869160"/>
            <a:ext cx="5638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Video transitions (</a:t>
            </a:r>
            <a:r>
              <a:rPr lang="ru-RU" sz="2800" b="1" dirty="0" smtClean="0">
                <a:solidFill>
                  <a:srgbClr val="FF0000"/>
                </a:solidFill>
              </a:rPr>
              <a:t>Видео переходы)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урсы\принт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544616" cy="57034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504" y="5934670"/>
            <a:ext cx="7801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Нажимаем на файл</a:t>
            </a:r>
          </a:p>
          <a:p>
            <a:pPr marL="342900" indent="-342900">
              <a:buAutoNum type="arabicPeriod"/>
            </a:pPr>
            <a:r>
              <a:rPr lang="ru-RU" dirty="0" smtClean="0"/>
              <a:t>В окне </a:t>
            </a:r>
            <a:r>
              <a:rPr lang="en-US" dirty="0" smtClean="0"/>
              <a:t>Effect Controls </a:t>
            </a:r>
            <a:r>
              <a:rPr lang="ru-RU" dirty="0" smtClean="0"/>
              <a:t>появляются параметры </a:t>
            </a:r>
            <a:r>
              <a:rPr lang="en-US" dirty="0" smtClean="0"/>
              <a:t>Motion </a:t>
            </a:r>
            <a:r>
              <a:rPr lang="ru-RU" dirty="0" smtClean="0"/>
              <a:t>и </a:t>
            </a:r>
            <a:r>
              <a:rPr lang="en-US" dirty="0" smtClean="0"/>
              <a:t>Opacity</a:t>
            </a:r>
            <a:r>
              <a:rPr lang="ru-RU" dirty="0" smtClean="0"/>
              <a:t> </a:t>
            </a:r>
          </a:p>
          <a:p>
            <a:pPr marL="342900" indent="-342900"/>
            <a:r>
              <a:rPr lang="ru-RU" i="1" dirty="0" smtClean="0">
                <a:solidFill>
                  <a:srgbClr val="FF0000"/>
                </a:solidFill>
              </a:rPr>
              <a:t>(это встроенные эффекты, они по умолчанию применены к любому клипу)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188640"/>
            <a:ext cx="33173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*в окне </a:t>
            </a:r>
            <a:r>
              <a:rPr lang="en-US" dirty="0" smtClean="0"/>
              <a:t>Effect Controls</a:t>
            </a:r>
            <a:r>
              <a:rPr lang="ru-RU" dirty="0" smtClean="0"/>
              <a:t> мы </a:t>
            </a:r>
          </a:p>
          <a:p>
            <a:r>
              <a:rPr lang="ru-RU" dirty="0" smtClean="0"/>
              <a:t>работаем со всеми эффектами. </a:t>
            </a:r>
          </a:p>
          <a:p>
            <a:r>
              <a:rPr lang="ru-RU" dirty="0" smtClean="0"/>
              <a:t>Все эффекты можно разделить </a:t>
            </a:r>
          </a:p>
          <a:p>
            <a:r>
              <a:rPr lang="ru-RU" dirty="0" smtClean="0"/>
              <a:t>на две группы: первая группа – </a:t>
            </a:r>
          </a:p>
          <a:p>
            <a:r>
              <a:rPr lang="ru-RU" dirty="0" smtClean="0"/>
              <a:t>это встроенные эффекты, </a:t>
            </a:r>
          </a:p>
          <a:p>
            <a:r>
              <a:rPr lang="ru-RU" dirty="0" smtClean="0"/>
              <a:t>вторая - это все остальные. </a:t>
            </a:r>
          </a:p>
          <a:p>
            <a:r>
              <a:rPr lang="ru-RU" dirty="0" smtClean="0"/>
              <a:t>Встроенные эффекты – </a:t>
            </a:r>
          </a:p>
          <a:p>
            <a:r>
              <a:rPr lang="ru-RU" dirty="0" smtClean="0"/>
              <a:t>это такие эффекты, которые по </a:t>
            </a:r>
          </a:p>
          <a:p>
            <a:r>
              <a:rPr lang="ru-RU" dirty="0" smtClean="0"/>
              <a:t>умолчанию применены к </a:t>
            </a:r>
          </a:p>
          <a:p>
            <a:r>
              <a:rPr lang="ru-RU" dirty="0" smtClean="0"/>
              <a:t>любому клипу. 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урсы\принт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399794" cy="40770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91195" y="620688"/>
            <a:ext cx="34528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.Раскрываем </a:t>
            </a:r>
            <a:r>
              <a:rPr lang="en-US" dirty="0" smtClean="0"/>
              <a:t>Motion </a:t>
            </a:r>
            <a:r>
              <a:rPr lang="ru-RU" dirty="0" smtClean="0"/>
              <a:t>и </a:t>
            </a:r>
            <a:r>
              <a:rPr lang="en-US" dirty="0" smtClean="0"/>
              <a:t>Opacity</a:t>
            </a:r>
            <a:endParaRPr lang="ru-RU" dirty="0" smtClean="0"/>
          </a:p>
          <a:p>
            <a:r>
              <a:rPr lang="ru-RU" dirty="0" smtClean="0"/>
              <a:t>2. Видим несколько других </a:t>
            </a:r>
          </a:p>
          <a:p>
            <a:r>
              <a:rPr lang="ru-RU" dirty="0" smtClean="0"/>
              <a:t>параметров с помощью которых</a:t>
            </a:r>
          </a:p>
          <a:p>
            <a:r>
              <a:rPr lang="ru-RU" dirty="0" smtClean="0"/>
              <a:t>мы будем анимировать </a:t>
            </a:r>
          </a:p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4293096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Position</a:t>
            </a:r>
            <a:r>
              <a:rPr lang="en-US" dirty="0" smtClean="0"/>
              <a:t> </a:t>
            </a:r>
            <a:r>
              <a:rPr lang="ru-RU" dirty="0" smtClean="0"/>
              <a:t>(расположение) – двигаем изображение вправо или влево, вверх или вниз.</a:t>
            </a:r>
          </a:p>
          <a:p>
            <a:r>
              <a:rPr lang="en-US" b="1" dirty="0" smtClean="0"/>
              <a:t>Scale</a:t>
            </a:r>
            <a:r>
              <a:rPr lang="en-US" dirty="0" smtClean="0"/>
              <a:t> (</a:t>
            </a:r>
            <a:r>
              <a:rPr lang="ru-RU" dirty="0" smtClean="0"/>
              <a:t>масштабирование) – приближаем или отдаляем изображение.</a:t>
            </a:r>
          </a:p>
          <a:p>
            <a:r>
              <a:rPr lang="en-US" b="1" dirty="0" smtClean="0"/>
              <a:t>Rotation</a:t>
            </a:r>
            <a:r>
              <a:rPr lang="en-US" dirty="0" smtClean="0"/>
              <a:t> (</a:t>
            </a:r>
            <a:r>
              <a:rPr lang="ru-RU" dirty="0" smtClean="0"/>
              <a:t>вращение) – изменяем угол наклона.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Изменяя эти параметры мы изменяем положение изображения</a:t>
            </a:r>
          </a:p>
          <a:p>
            <a:r>
              <a:rPr lang="ru-RU" dirty="0" smtClean="0"/>
              <a:t>-----</a:t>
            </a:r>
          </a:p>
          <a:p>
            <a:r>
              <a:rPr lang="en-US" dirty="0" smtClean="0"/>
              <a:t>Anchor Point (</a:t>
            </a:r>
            <a:r>
              <a:rPr lang="ru-RU" dirty="0" smtClean="0"/>
              <a:t>якорная точка) –  При повороте клип вращается относительно неподвижной точки, называемой </a:t>
            </a:r>
            <a:r>
              <a:rPr lang="ru-RU" dirty="0" err="1" smtClean="0"/>
              <a:t>Anchor</a:t>
            </a:r>
            <a:r>
              <a:rPr lang="ru-RU" dirty="0" smtClean="0"/>
              <a:t> </a:t>
            </a:r>
            <a:r>
              <a:rPr lang="ru-RU" dirty="0" err="1" smtClean="0"/>
              <a:t>Point</a:t>
            </a:r>
            <a:r>
              <a:rPr lang="ru-RU" dirty="0" smtClean="0"/>
              <a:t>. При помощи числовых параметров у нас есть возможность изменить расположение якорной точки.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404664"/>
            <a:ext cx="3816424" cy="1512168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На </a:t>
            </a:r>
            <a:r>
              <a:rPr lang="ru-RU" sz="1800" dirty="0" err="1" smtClean="0"/>
              <a:t>таймлайне</a:t>
            </a:r>
            <a:r>
              <a:rPr lang="ru-RU" sz="1800" dirty="0" smtClean="0"/>
              <a:t>: </a:t>
            </a:r>
            <a:r>
              <a:rPr lang="ru-RU" sz="1800" dirty="0" err="1" smtClean="0"/>
              <a:t>плейхед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(индикатор текущего времени) </a:t>
            </a:r>
            <a:br>
              <a:rPr lang="ru-RU" sz="1800" dirty="0" smtClean="0"/>
            </a:br>
            <a:r>
              <a:rPr lang="ru-RU" sz="1800" dirty="0" smtClean="0"/>
              <a:t>должен находиться на том кадре</a:t>
            </a:r>
            <a:br>
              <a:rPr lang="ru-RU" sz="1800" dirty="0" smtClean="0"/>
            </a:br>
            <a:r>
              <a:rPr lang="ru-RU" sz="1800" dirty="0" smtClean="0"/>
              <a:t>с которого начнется движение.</a:t>
            </a:r>
            <a:endParaRPr lang="ru-RU" sz="1800" dirty="0"/>
          </a:p>
        </p:txBody>
      </p:sp>
      <p:pic>
        <p:nvPicPr>
          <p:cNvPr id="4098" name="Picture 2" descr="D:\курсы\принт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5256584" cy="1505406"/>
          </a:xfrm>
          <a:prstGeom prst="rect">
            <a:avLst/>
          </a:prstGeom>
          <a:noFill/>
        </p:spPr>
      </p:pic>
      <p:pic>
        <p:nvPicPr>
          <p:cNvPr id="4099" name="Picture 3" descr="D:\курсы\принт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4981576" cy="33623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57954" y="3861048"/>
            <a:ext cx="35860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dirty="0" smtClean="0"/>
              <a:t>1. Выставляем необходимые </a:t>
            </a:r>
          </a:p>
          <a:p>
            <a:pPr marL="342900" indent="-342900"/>
            <a:r>
              <a:rPr lang="ru-RU" dirty="0" smtClean="0"/>
              <a:t>параметры.</a:t>
            </a:r>
          </a:p>
          <a:p>
            <a:pPr marL="342900" indent="-342900"/>
            <a:r>
              <a:rPr lang="ru-RU" dirty="0" smtClean="0"/>
              <a:t>2. Включаем будильник </a:t>
            </a:r>
          </a:p>
          <a:p>
            <a:pPr marL="342900" indent="-342900"/>
            <a:r>
              <a:rPr lang="ru-RU" dirty="0" smtClean="0"/>
              <a:t>(</a:t>
            </a:r>
            <a:r>
              <a:rPr lang="en-US" dirty="0" smtClean="0"/>
              <a:t>Toggle animation)</a:t>
            </a:r>
            <a:r>
              <a:rPr lang="ru-RU" dirty="0" smtClean="0"/>
              <a:t>.</a:t>
            </a:r>
          </a:p>
          <a:p>
            <a:pPr marL="342900" indent="-342900"/>
            <a:r>
              <a:rPr lang="ru-RU" dirty="0" smtClean="0"/>
              <a:t>3. Таким образом мы создали </a:t>
            </a:r>
          </a:p>
          <a:p>
            <a:pPr marL="342900" indent="-342900"/>
            <a:r>
              <a:rPr lang="ru-RU" dirty="0" smtClean="0"/>
              <a:t>первый ключевой кадр анимации.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301208"/>
            <a:ext cx="8333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Перемещаем </a:t>
            </a:r>
            <a:r>
              <a:rPr lang="ru-RU" dirty="0" err="1" smtClean="0"/>
              <a:t>плейхед</a:t>
            </a:r>
            <a:r>
              <a:rPr lang="ru-RU" dirty="0" smtClean="0"/>
              <a:t> на тот кадр, где закончится наше движение</a:t>
            </a:r>
          </a:p>
          <a:p>
            <a:pPr marL="342900" indent="-342900"/>
            <a:r>
              <a:rPr lang="ru-RU" dirty="0" smtClean="0"/>
              <a:t>----------------</a:t>
            </a:r>
          </a:p>
          <a:p>
            <a:pPr marL="342900" indent="-342900"/>
            <a:r>
              <a:rPr lang="ru-RU" dirty="0" smtClean="0">
                <a:solidFill>
                  <a:srgbClr val="C00000"/>
                </a:solidFill>
              </a:rPr>
              <a:t>2. На линии времени в окне </a:t>
            </a:r>
            <a:r>
              <a:rPr lang="en-US" dirty="0" smtClean="0">
                <a:solidFill>
                  <a:srgbClr val="C00000"/>
                </a:solidFill>
              </a:rPr>
              <a:t>Effect Controls</a:t>
            </a:r>
            <a:r>
              <a:rPr lang="ru-RU" dirty="0" smtClean="0">
                <a:solidFill>
                  <a:srgbClr val="C00000"/>
                </a:solidFill>
              </a:rPr>
              <a:t> мы видим тот файл который выбрали в </a:t>
            </a:r>
          </a:p>
          <a:p>
            <a:pPr marL="342900" indent="-342900"/>
            <a:r>
              <a:rPr lang="ru-RU" dirty="0" smtClean="0">
                <a:solidFill>
                  <a:srgbClr val="C00000"/>
                </a:solidFill>
              </a:rPr>
              <a:t>окне </a:t>
            </a:r>
            <a:r>
              <a:rPr lang="en-US" dirty="0" smtClean="0">
                <a:solidFill>
                  <a:srgbClr val="C00000"/>
                </a:solidFill>
              </a:rPr>
              <a:t>Timeline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D:\курсы\принт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056784" cy="4759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урсы\принт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556363" cy="39604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3209" y="4797152"/>
            <a:ext cx="8740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Мы изменяем необходимые нам параметры (в данном случае масштаб) и на линии </a:t>
            </a:r>
          </a:p>
          <a:p>
            <a:r>
              <a:rPr lang="ru-RU" dirty="0" smtClean="0"/>
              <a:t>времени автоматически создается ключевой кадр. Здесь закончится наше движение.  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Метод прямого манипулирования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692696"/>
            <a:ext cx="7746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Для осуществления данного метода делаем клик по имени эффекта </a:t>
            </a:r>
            <a:r>
              <a:rPr lang="ru-RU" dirty="0" err="1" smtClean="0"/>
              <a:t>Motion</a:t>
            </a:r>
            <a:r>
              <a:rPr lang="ru-RU" dirty="0" smtClean="0"/>
              <a:t>, </a:t>
            </a:r>
          </a:p>
          <a:p>
            <a:pPr algn="ctr"/>
            <a:r>
              <a:rPr lang="ru-RU" dirty="0" smtClean="0"/>
              <a:t>тем самым активизируем специальные маркеры.</a:t>
            </a:r>
            <a:endParaRPr lang="ru-RU" dirty="0"/>
          </a:p>
        </p:txBody>
      </p:sp>
      <p:pic>
        <p:nvPicPr>
          <p:cNvPr id="2050" name="Picture 2" descr="D:\курсы\принт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84784"/>
            <a:ext cx="3096344" cy="1548172"/>
          </a:xfrm>
          <a:prstGeom prst="rect">
            <a:avLst/>
          </a:prstGeom>
          <a:noFill/>
        </p:spPr>
      </p:pic>
      <p:pic>
        <p:nvPicPr>
          <p:cNvPr id="2051" name="Picture 3" descr="D:\курсы\принт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068960"/>
            <a:ext cx="6768752" cy="35617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1844824"/>
            <a:ext cx="52745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Теперь можно изменять масштаб клипа.</a:t>
            </a:r>
          </a:p>
          <a:p>
            <a:r>
              <a:rPr lang="ru-RU" dirty="0" smtClean="0"/>
              <a:t> Для уменьшения масштаба кликните на </a:t>
            </a:r>
          </a:p>
          <a:p>
            <a:r>
              <a:rPr lang="ru-RU" dirty="0" smtClean="0"/>
              <a:t>любой из маркеров и, удерживая кнопку мыши, </a:t>
            </a:r>
          </a:p>
          <a:p>
            <a:r>
              <a:rPr lang="ru-RU" dirty="0" smtClean="0"/>
              <a:t>передвигаем маркер ближе к центру изображения.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211144" cy="7060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Делаем фон</a:t>
            </a:r>
            <a:endParaRPr lang="ru-RU" sz="3200" dirty="0"/>
          </a:p>
        </p:txBody>
      </p:sp>
      <p:pic>
        <p:nvPicPr>
          <p:cNvPr id="3074" name="Picture 2" descr="D:\курсы\принт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435873" cy="44644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5445224"/>
            <a:ext cx="509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Добавляем картинку для фона на линию времени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урсы\принт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80920" cy="53171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5589240"/>
            <a:ext cx="8166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Увеличиваем параметр Масштаб </a:t>
            </a:r>
            <a:r>
              <a:rPr lang="en-US" dirty="0" smtClean="0"/>
              <a:t>(Scale)</a:t>
            </a:r>
            <a:r>
              <a:rPr lang="ru-RU" dirty="0" smtClean="0"/>
              <a:t>, таким образом картинка приближается </a:t>
            </a:r>
          </a:p>
          <a:p>
            <a:r>
              <a:rPr lang="ru-RU" dirty="0" smtClean="0"/>
              <a:t>и заполняет весь экран.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446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Museo Sans Cyrl 100</vt:lpstr>
      <vt:lpstr>Museo Sans Cyrl 700</vt:lpstr>
      <vt:lpstr>Тема Office</vt:lpstr>
      <vt:lpstr>Анимация параметров</vt:lpstr>
      <vt:lpstr>Презентация PowerPoint</vt:lpstr>
      <vt:lpstr>Презентация PowerPoint</vt:lpstr>
      <vt:lpstr>На таймлайне: плейхед  (индикатор текущего времени)  должен находиться на том кадре с которого начнется движение.</vt:lpstr>
      <vt:lpstr>Презентация PowerPoint</vt:lpstr>
      <vt:lpstr>Презентация PowerPoint</vt:lpstr>
      <vt:lpstr>Метод прямого манипулирования</vt:lpstr>
      <vt:lpstr>Делаем фон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Фон готов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Анимация параметров</dc:title>
  <dc:creator>Dkfltktw</dc:creator>
  <cp:lastModifiedBy>video</cp:lastModifiedBy>
  <cp:revision>41</cp:revision>
  <dcterms:created xsi:type="dcterms:W3CDTF">2016-11-15T10:56:31Z</dcterms:created>
  <dcterms:modified xsi:type="dcterms:W3CDTF">2017-09-06T13:32:00Z</dcterms:modified>
</cp:coreProperties>
</file>