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05" r:id="rId3"/>
    <p:sldId id="257" r:id="rId4"/>
    <p:sldId id="258" r:id="rId5"/>
    <p:sldId id="290" r:id="rId6"/>
    <p:sldId id="289" r:id="rId7"/>
    <p:sldId id="291" r:id="rId8"/>
    <p:sldId id="293" r:id="rId9"/>
    <p:sldId id="300" r:id="rId10"/>
    <p:sldId id="299" r:id="rId11"/>
    <p:sldId id="294" r:id="rId12"/>
    <p:sldId id="295" r:id="rId13"/>
    <p:sldId id="298" r:id="rId14"/>
    <p:sldId id="301" r:id="rId15"/>
    <p:sldId id="267" r:id="rId16"/>
    <p:sldId id="270" r:id="rId17"/>
    <p:sldId id="288" r:id="rId18"/>
    <p:sldId id="263" r:id="rId19"/>
    <p:sldId id="265" r:id="rId20"/>
    <p:sldId id="277" r:id="rId21"/>
    <p:sldId id="302" r:id="rId22"/>
    <p:sldId id="303" r:id="rId23"/>
    <p:sldId id="304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FCFE"/>
    <a:srgbClr val="01FF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810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C12BC6-D189-489B-8E6B-0152E675A7E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EAED1DB-B5B6-4D5F-A9C3-A8C9C1391C80}" type="asst">
      <dgm:prSet phldrT="[Текст]" custT="1"/>
      <dgm:spPr/>
      <dgm:t>
        <a:bodyPr/>
        <a:lstStyle/>
        <a:p>
          <a:r>
            <a:rPr lang="ru-RU" sz="3200" dirty="0" smtClean="0"/>
            <a:t>Совокупность требований к дошкольному образованию</a:t>
          </a:r>
          <a:endParaRPr lang="ru-RU" sz="3200" dirty="0"/>
        </a:p>
      </dgm:t>
    </dgm:pt>
    <dgm:pt modelId="{271F23F7-85D8-48F0-B68E-0042D0B59314}" type="parTrans" cxnId="{0F3C9F03-61AB-420C-B1AB-1910A590ACED}">
      <dgm:prSet/>
      <dgm:spPr/>
      <dgm:t>
        <a:bodyPr/>
        <a:lstStyle/>
        <a:p>
          <a:endParaRPr lang="ru-RU"/>
        </a:p>
      </dgm:t>
    </dgm:pt>
    <dgm:pt modelId="{04022A2E-7B2E-47CC-A398-BC11306A298B}" type="sibTrans" cxnId="{0F3C9F03-61AB-420C-B1AB-1910A590ACED}">
      <dgm:prSet/>
      <dgm:spPr/>
      <dgm:t>
        <a:bodyPr/>
        <a:lstStyle/>
        <a:p>
          <a:endParaRPr lang="ru-RU"/>
        </a:p>
      </dgm:t>
    </dgm:pt>
    <dgm:pt modelId="{F5C5503D-D09D-4889-AB83-65B4F8794196}">
      <dgm:prSet phldrT="[Текст]"/>
      <dgm:spPr/>
      <dgm:t>
        <a:bodyPr/>
        <a:lstStyle/>
        <a:p>
          <a:r>
            <a:rPr lang="ru-RU" dirty="0" smtClean="0"/>
            <a:t>Структуре ОП ДО</a:t>
          </a:r>
          <a:endParaRPr lang="ru-RU" dirty="0"/>
        </a:p>
      </dgm:t>
    </dgm:pt>
    <dgm:pt modelId="{87EB02C4-4D9E-4839-91A1-5D6B33F09509}" type="parTrans" cxnId="{B3D2910E-521E-4FE6-8A81-A3A5D4B4A2B1}">
      <dgm:prSet/>
      <dgm:spPr/>
      <dgm:t>
        <a:bodyPr/>
        <a:lstStyle/>
        <a:p>
          <a:endParaRPr lang="ru-RU"/>
        </a:p>
      </dgm:t>
    </dgm:pt>
    <dgm:pt modelId="{F8D4AA03-1DC8-4E9D-998C-1B696B127992}" type="sibTrans" cxnId="{B3D2910E-521E-4FE6-8A81-A3A5D4B4A2B1}">
      <dgm:prSet/>
      <dgm:spPr/>
      <dgm:t>
        <a:bodyPr/>
        <a:lstStyle/>
        <a:p>
          <a:endParaRPr lang="ru-RU"/>
        </a:p>
      </dgm:t>
    </dgm:pt>
    <dgm:pt modelId="{1D92FEA7-3826-4AE5-AAF8-8721C822E24E}">
      <dgm:prSet phldrT="[Текст]"/>
      <dgm:spPr/>
      <dgm:t>
        <a:bodyPr/>
        <a:lstStyle/>
        <a:p>
          <a:r>
            <a:rPr lang="ru-RU" dirty="0" smtClean="0"/>
            <a:t>Условиям реализации ООП</a:t>
          </a:r>
          <a:endParaRPr lang="ru-RU" dirty="0"/>
        </a:p>
      </dgm:t>
    </dgm:pt>
    <dgm:pt modelId="{F36773C0-846A-49FB-9D69-0DBA91BFC392}" type="parTrans" cxnId="{702C52FC-4997-4B11-ADBD-D84879BCA47A}">
      <dgm:prSet/>
      <dgm:spPr/>
      <dgm:t>
        <a:bodyPr/>
        <a:lstStyle/>
        <a:p>
          <a:endParaRPr lang="ru-RU"/>
        </a:p>
      </dgm:t>
    </dgm:pt>
    <dgm:pt modelId="{E83957DC-2BE5-48A1-A226-A2FB12583862}" type="sibTrans" cxnId="{702C52FC-4997-4B11-ADBD-D84879BCA47A}">
      <dgm:prSet/>
      <dgm:spPr/>
      <dgm:t>
        <a:bodyPr/>
        <a:lstStyle/>
        <a:p>
          <a:endParaRPr lang="ru-RU"/>
        </a:p>
      </dgm:t>
    </dgm:pt>
    <dgm:pt modelId="{DF2EE6FB-1953-490F-B5A0-F924C01CEC35}">
      <dgm:prSet phldrT="[Текст]"/>
      <dgm:spPr/>
      <dgm:t>
        <a:bodyPr/>
        <a:lstStyle/>
        <a:p>
          <a:r>
            <a:rPr lang="ru-RU" dirty="0" smtClean="0"/>
            <a:t>Результатам освоения ООП</a:t>
          </a:r>
          <a:endParaRPr lang="ru-RU" dirty="0"/>
        </a:p>
      </dgm:t>
    </dgm:pt>
    <dgm:pt modelId="{D81855C5-DF67-4908-9FAF-43F123486BA3}" type="parTrans" cxnId="{E341D543-0F9A-4A8B-87C3-77CCEFBA3E81}">
      <dgm:prSet/>
      <dgm:spPr/>
      <dgm:t>
        <a:bodyPr/>
        <a:lstStyle/>
        <a:p>
          <a:endParaRPr lang="ru-RU"/>
        </a:p>
      </dgm:t>
    </dgm:pt>
    <dgm:pt modelId="{B55A6A14-4BB4-4F86-999E-9D5652B75A26}" type="sibTrans" cxnId="{E341D543-0F9A-4A8B-87C3-77CCEFBA3E81}">
      <dgm:prSet/>
      <dgm:spPr/>
      <dgm:t>
        <a:bodyPr/>
        <a:lstStyle/>
        <a:p>
          <a:endParaRPr lang="ru-RU"/>
        </a:p>
      </dgm:t>
    </dgm:pt>
    <dgm:pt modelId="{DCA3539B-F957-44F5-9DE4-B34ADBF749B1}">
      <dgm:prSet phldrT="[Текст]"/>
      <dgm:spPr/>
      <dgm:t>
        <a:bodyPr/>
        <a:lstStyle/>
        <a:p>
          <a:r>
            <a:rPr lang="ru-RU" dirty="0" smtClean="0"/>
            <a:t>Психолого-педагогические</a:t>
          </a:r>
        </a:p>
        <a:p>
          <a:r>
            <a:rPr lang="ru-RU" dirty="0" smtClean="0"/>
            <a:t>Кадровые</a:t>
          </a:r>
        </a:p>
        <a:p>
          <a:r>
            <a:rPr lang="ru-RU" dirty="0" smtClean="0"/>
            <a:t>Материально-технические</a:t>
          </a:r>
        </a:p>
        <a:p>
          <a:r>
            <a:rPr lang="ru-RU" dirty="0" smtClean="0"/>
            <a:t>Финансовые</a:t>
          </a:r>
        </a:p>
        <a:p>
          <a:r>
            <a:rPr lang="ru-RU" dirty="0" smtClean="0"/>
            <a:t>К развивающей предметно-пространственной среде</a:t>
          </a:r>
          <a:endParaRPr lang="ru-RU" dirty="0"/>
        </a:p>
      </dgm:t>
    </dgm:pt>
    <dgm:pt modelId="{1391F604-5576-4E54-9149-371B671D9F14}" type="parTrans" cxnId="{3DE6C279-FA58-4B99-A560-1BA1873EE9BC}">
      <dgm:prSet/>
      <dgm:spPr/>
      <dgm:t>
        <a:bodyPr/>
        <a:lstStyle/>
        <a:p>
          <a:endParaRPr lang="ru-RU"/>
        </a:p>
      </dgm:t>
    </dgm:pt>
    <dgm:pt modelId="{80E1D708-655B-4B1D-B928-B661858D2A2D}" type="sibTrans" cxnId="{3DE6C279-FA58-4B99-A560-1BA1873EE9BC}">
      <dgm:prSet/>
      <dgm:spPr/>
      <dgm:t>
        <a:bodyPr/>
        <a:lstStyle/>
        <a:p>
          <a:endParaRPr lang="ru-RU"/>
        </a:p>
      </dgm:t>
    </dgm:pt>
    <dgm:pt modelId="{A9DEA764-6347-4461-82BD-1FBD5E773693}" type="pres">
      <dgm:prSet presAssocID="{AEC12BC6-D189-489B-8E6B-0152E675A7E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4EBE248-98E3-410F-9729-E2D2B32E2C1C}" type="pres">
      <dgm:prSet presAssocID="{1EAED1DB-B5B6-4D5F-A9C3-A8C9C1391C80}" presName="hierRoot1" presStyleCnt="0">
        <dgm:presLayoutVars>
          <dgm:hierBranch val="init"/>
        </dgm:presLayoutVars>
      </dgm:prSet>
      <dgm:spPr/>
    </dgm:pt>
    <dgm:pt modelId="{41537C9E-CA77-4118-A7A0-AFA61B5BF854}" type="pres">
      <dgm:prSet presAssocID="{1EAED1DB-B5B6-4D5F-A9C3-A8C9C1391C80}" presName="rootComposite1" presStyleCnt="0"/>
      <dgm:spPr/>
    </dgm:pt>
    <dgm:pt modelId="{E03EB66F-3218-4BA0-89B5-929262CC6624}" type="pres">
      <dgm:prSet presAssocID="{1EAED1DB-B5B6-4D5F-A9C3-A8C9C1391C80}" presName="rootText1" presStyleLbl="node0" presStyleIdx="0" presStyleCnt="1" custScaleX="335938" custScaleY="87027" custLinFactNeighborX="3054" custLinFactNeighborY="-549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1CB59C-4187-4590-955C-1CA3399E16A7}" type="pres">
      <dgm:prSet presAssocID="{1EAED1DB-B5B6-4D5F-A9C3-A8C9C1391C80}" presName="rootConnector1" presStyleLbl="asst0" presStyleIdx="0" presStyleCnt="0"/>
      <dgm:spPr/>
      <dgm:t>
        <a:bodyPr/>
        <a:lstStyle/>
        <a:p>
          <a:endParaRPr lang="ru-RU"/>
        </a:p>
      </dgm:t>
    </dgm:pt>
    <dgm:pt modelId="{6DAC49C4-84D3-43B8-97F9-BBC863C95B58}" type="pres">
      <dgm:prSet presAssocID="{1EAED1DB-B5B6-4D5F-A9C3-A8C9C1391C80}" presName="hierChild2" presStyleCnt="0"/>
      <dgm:spPr/>
    </dgm:pt>
    <dgm:pt modelId="{027EDB6B-4E59-4149-ACD1-AC87315A6B2D}" type="pres">
      <dgm:prSet presAssocID="{87EB02C4-4D9E-4839-91A1-5D6B33F09509}" presName="Name37" presStyleLbl="parChTrans1D2" presStyleIdx="0" presStyleCnt="3"/>
      <dgm:spPr/>
      <dgm:t>
        <a:bodyPr/>
        <a:lstStyle/>
        <a:p>
          <a:endParaRPr lang="ru-RU"/>
        </a:p>
      </dgm:t>
    </dgm:pt>
    <dgm:pt modelId="{660C5149-162F-4A86-B5F8-2522FE4FC02D}" type="pres">
      <dgm:prSet presAssocID="{F5C5503D-D09D-4889-AB83-65B4F8794196}" presName="hierRoot2" presStyleCnt="0">
        <dgm:presLayoutVars>
          <dgm:hierBranch val="init"/>
        </dgm:presLayoutVars>
      </dgm:prSet>
      <dgm:spPr/>
    </dgm:pt>
    <dgm:pt modelId="{FC0F562E-88B6-4E1B-9462-1FE8EDFF2792}" type="pres">
      <dgm:prSet presAssocID="{F5C5503D-D09D-4889-AB83-65B4F8794196}" presName="rootComposite" presStyleCnt="0"/>
      <dgm:spPr/>
    </dgm:pt>
    <dgm:pt modelId="{27F2726C-0208-4A8E-BB88-7B3DF08C976F}" type="pres">
      <dgm:prSet presAssocID="{F5C5503D-D09D-4889-AB83-65B4F879419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C43F89-10F4-427B-ACC9-D35787BA1F56}" type="pres">
      <dgm:prSet presAssocID="{F5C5503D-D09D-4889-AB83-65B4F8794196}" presName="rootConnector" presStyleLbl="node2" presStyleIdx="0" presStyleCnt="3"/>
      <dgm:spPr/>
      <dgm:t>
        <a:bodyPr/>
        <a:lstStyle/>
        <a:p>
          <a:endParaRPr lang="ru-RU"/>
        </a:p>
      </dgm:t>
    </dgm:pt>
    <dgm:pt modelId="{8BE0B3B7-E661-4C4D-86AD-644AE96AD0A4}" type="pres">
      <dgm:prSet presAssocID="{F5C5503D-D09D-4889-AB83-65B4F8794196}" presName="hierChild4" presStyleCnt="0"/>
      <dgm:spPr/>
    </dgm:pt>
    <dgm:pt modelId="{FC34DE1C-3EEE-47BB-AEB1-793EE2FACAFD}" type="pres">
      <dgm:prSet presAssocID="{F5C5503D-D09D-4889-AB83-65B4F8794196}" presName="hierChild5" presStyleCnt="0"/>
      <dgm:spPr/>
    </dgm:pt>
    <dgm:pt modelId="{8C99D348-2F25-401B-8A33-1E3AC0DA2EC0}" type="pres">
      <dgm:prSet presAssocID="{F36773C0-846A-49FB-9D69-0DBA91BFC392}" presName="Name37" presStyleLbl="parChTrans1D2" presStyleIdx="1" presStyleCnt="3"/>
      <dgm:spPr/>
      <dgm:t>
        <a:bodyPr/>
        <a:lstStyle/>
        <a:p>
          <a:endParaRPr lang="ru-RU"/>
        </a:p>
      </dgm:t>
    </dgm:pt>
    <dgm:pt modelId="{8738072A-24AB-442C-AEEB-61855A5B4D94}" type="pres">
      <dgm:prSet presAssocID="{1D92FEA7-3826-4AE5-AAF8-8721C822E24E}" presName="hierRoot2" presStyleCnt="0">
        <dgm:presLayoutVars>
          <dgm:hierBranch val="init"/>
        </dgm:presLayoutVars>
      </dgm:prSet>
      <dgm:spPr/>
    </dgm:pt>
    <dgm:pt modelId="{8FC52F5B-B065-4617-AB0E-B242BF007997}" type="pres">
      <dgm:prSet presAssocID="{1D92FEA7-3826-4AE5-AAF8-8721C822E24E}" presName="rootComposite" presStyleCnt="0"/>
      <dgm:spPr/>
    </dgm:pt>
    <dgm:pt modelId="{102D1592-542C-48E2-B8E9-BD9C8579920D}" type="pres">
      <dgm:prSet presAssocID="{1D92FEA7-3826-4AE5-AAF8-8721C822E24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796441-83EA-49FD-9282-E932E93EC7BA}" type="pres">
      <dgm:prSet presAssocID="{1D92FEA7-3826-4AE5-AAF8-8721C822E24E}" presName="rootConnector" presStyleLbl="node2" presStyleIdx="1" presStyleCnt="3"/>
      <dgm:spPr/>
      <dgm:t>
        <a:bodyPr/>
        <a:lstStyle/>
        <a:p>
          <a:endParaRPr lang="ru-RU"/>
        </a:p>
      </dgm:t>
    </dgm:pt>
    <dgm:pt modelId="{71F992F3-5552-4246-8649-61009E99638E}" type="pres">
      <dgm:prSet presAssocID="{1D92FEA7-3826-4AE5-AAF8-8721C822E24E}" presName="hierChild4" presStyleCnt="0"/>
      <dgm:spPr/>
    </dgm:pt>
    <dgm:pt modelId="{F3AA6F55-65E5-4474-94A3-32765B2682E1}" type="pres">
      <dgm:prSet presAssocID="{1391F604-5576-4E54-9149-371B671D9F14}" presName="Name37" presStyleLbl="parChTrans1D3" presStyleIdx="0" presStyleCnt="1"/>
      <dgm:spPr/>
      <dgm:t>
        <a:bodyPr/>
        <a:lstStyle/>
        <a:p>
          <a:endParaRPr lang="ru-RU"/>
        </a:p>
      </dgm:t>
    </dgm:pt>
    <dgm:pt modelId="{98C0EAB5-9654-4CFA-8D8A-843D12E90ABD}" type="pres">
      <dgm:prSet presAssocID="{DCA3539B-F957-44F5-9DE4-B34ADBF749B1}" presName="hierRoot2" presStyleCnt="0">
        <dgm:presLayoutVars>
          <dgm:hierBranch val="init"/>
        </dgm:presLayoutVars>
      </dgm:prSet>
      <dgm:spPr/>
    </dgm:pt>
    <dgm:pt modelId="{7B0B3AD4-3267-4C17-B1FA-FC0883BE28A0}" type="pres">
      <dgm:prSet presAssocID="{DCA3539B-F957-44F5-9DE4-B34ADBF749B1}" presName="rootComposite" presStyleCnt="0"/>
      <dgm:spPr/>
    </dgm:pt>
    <dgm:pt modelId="{54B55E31-D4E9-4F9D-B83D-FC2947FF66AB}" type="pres">
      <dgm:prSet presAssocID="{DCA3539B-F957-44F5-9DE4-B34ADBF749B1}" presName="rootText" presStyleLbl="node3" presStyleIdx="0" presStyleCnt="1" custScaleX="178267" custScaleY="1870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959348-AC7F-496A-A02F-3A27A5C49CB8}" type="pres">
      <dgm:prSet presAssocID="{DCA3539B-F957-44F5-9DE4-B34ADBF749B1}" presName="rootConnector" presStyleLbl="node3" presStyleIdx="0" presStyleCnt="1"/>
      <dgm:spPr/>
      <dgm:t>
        <a:bodyPr/>
        <a:lstStyle/>
        <a:p>
          <a:endParaRPr lang="ru-RU"/>
        </a:p>
      </dgm:t>
    </dgm:pt>
    <dgm:pt modelId="{FF642D2A-D8F9-4846-A140-0DA23414DB61}" type="pres">
      <dgm:prSet presAssocID="{DCA3539B-F957-44F5-9DE4-B34ADBF749B1}" presName="hierChild4" presStyleCnt="0"/>
      <dgm:spPr/>
    </dgm:pt>
    <dgm:pt modelId="{23FC2671-722B-40BF-B03E-343104C6CD6A}" type="pres">
      <dgm:prSet presAssocID="{DCA3539B-F957-44F5-9DE4-B34ADBF749B1}" presName="hierChild5" presStyleCnt="0"/>
      <dgm:spPr/>
    </dgm:pt>
    <dgm:pt modelId="{A4991504-2C38-4A69-8C98-88F02EADB17C}" type="pres">
      <dgm:prSet presAssocID="{1D92FEA7-3826-4AE5-AAF8-8721C822E24E}" presName="hierChild5" presStyleCnt="0"/>
      <dgm:spPr/>
    </dgm:pt>
    <dgm:pt modelId="{BBA0F78E-AA32-4E88-89AD-EA41A9E1A43F}" type="pres">
      <dgm:prSet presAssocID="{D81855C5-DF67-4908-9FAF-43F123486BA3}" presName="Name37" presStyleLbl="parChTrans1D2" presStyleIdx="2" presStyleCnt="3"/>
      <dgm:spPr/>
      <dgm:t>
        <a:bodyPr/>
        <a:lstStyle/>
        <a:p>
          <a:endParaRPr lang="ru-RU"/>
        </a:p>
      </dgm:t>
    </dgm:pt>
    <dgm:pt modelId="{10EC053C-EB76-410D-92B0-82F3780D6F79}" type="pres">
      <dgm:prSet presAssocID="{DF2EE6FB-1953-490F-B5A0-F924C01CEC35}" presName="hierRoot2" presStyleCnt="0">
        <dgm:presLayoutVars>
          <dgm:hierBranch val="init"/>
        </dgm:presLayoutVars>
      </dgm:prSet>
      <dgm:spPr/>
    </dgm:pt>
    <dgm:pt modelId="{9A7D9578-EB51-476E-9E0A-A332EF2790B3}" type="pres">
      <dgm:prSet presAssocID="{DF2EE6FB-1953-490F-B5A0-F924C01CEC35}" presName="rootComposite" presStyleCnt="0"/>
      <dgm:spPr/>
    </dgm:pt>
    <dgm:pt modelId="{B703ED8E-83FB-4533-A287-39A32DD88E32}" type="pres">
      <dgm:prSet presAssocID="{DF2EE6FB-1953-490F-B5A0-F924C01CEC3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D51BD1-77D3-4AAD-AA8C-7977C9EAC075}" type="pres">
      <dgm:prSet presAssocID="{DF2EE6FB-1953-490F-B5A0-F924C01CEC35}" presName="rootConnector" presStyleLbl="node2" presStyleIdx="2" presStyleCnt="3"/>
      <dgm:spPr/>
      <dgm:t>
        <a:bodyPr/>
        <a:lstStyle/>
        <a:p>
          <a:endParaRPr lang="ru-RU"/>
        </a:p>
      </dgm:t>
    </dgm:pt>
    <dgm:pt modelId="{F9EB3C79-BC9B-4DA0-AD0F-F151197FFD72}" type="pres">
      <dgm:prSet presAssocID="{DF2EE6FB-1953-490F-B5A0-F924C01CEC35}" presName="hierChild4" presStyleCnt="0"/>
      <dgm:spPr/>
    </dgm:pt>
    <dgm:pt modelId="{0C64A185-4D4A-427F-AD4A-BF8386283BF0}" type="pres">
      <dgm:prSet presAssocID="{DF2EE6FB-1953-490F-B5A0-F924C01CEC35}" presName="hierChild5" presStyleCnt="0"/>
      <dgm:spPr/>
    </dgm:pt>
    <dgm:pt modelId="{0B577FC2-1BEC-401A-94DF-0A0A81A9CFF3}" type="pres">
      <dgm:prSet presAssocID="{1EAED1DB-B5B6-4D5F-A9C3-A8C9C1391C80}" presName="hierChild3" presStyleCnt="0"/>
      <dgm:spPr/>
    </dgm:pt>
  </dgm:ptLst>
  <dgm:cxnLst>
    <dgm:cxn modelId="{EFDEC765-29DB-4D90-8D1E-8F1914483244}" type="presOf" srcId="{AEC12BC6-D189-489B-8E6B-0152E675A7EE}" destId="{A9DEA764-6347-4461-82BD-1FBD5E773693}" srcOrd="0" destOrd="0" presId="urn:microsoft.com/office/officeart/2005/8/layout/orgChart1"/>
    <dgm:cxn modelId="{F93945D2-AD4E-4010-8745-C0F55435D4DB}" type="presOf" srcId="{F5C5503D-D09D-4889-AB83-65B4F8794196}" destId="{27F2726C-0208-4A8E-BB88-7B3DF08C976F}" srcOrd="0" destOrd="0" presId="urn:microsoft.com/office/officeart/2005/8/layout/orgChart1"/>
    <dgm:cxn modelId="{59340EF0-A461-4725-860A-C14898101FA4}" type="presOf" srcId="{1391F604-5576-4E54-9149-371B671D9F14}" destId="{F3AA6F55-65E5-4474-94A3-32765B2682E1}" srcOrd="0" destOrd="0" presId="urn:microsoft.com/office/officeart/2005/8/layout/orgChart1"/>
    <dgm:cxn modelId="{E633DEA0-939A-474D-9E50-E3FB18274771}" type="presOf" srcId="{DF2EE6FB-1953-490F-B5A0-F924C01CEC35}" destId="{B703ED8E-83FB-4533-A287-39A32DD88E32}" srcOrd="0" destOrd="0" presId="urn:microsoft.com/office/officeart/2005/8/layout/orgChart1"/>
    <dgm:cxn modelId="{24D059D3-6D96-455F-BAD2-41E622C6F2CD}" type="presOf" srcId="{1EAED1DB-B5B6-4D5F-A9C3-A8C9C1391C80}" destId="{681CB59C-4187-4590-955C-1CA3399E16A7}" srcOrd="1" destOrd="0" presId="urn:microsoft.com/office/officeart/2005/8/layout/orgChart1"/>
    <dgm:cxn modelId="{F79E2416-E632-4769-AAB2-96CDFDFFF364}" type="presOf" srcId="{DCA3539B-F957-44F5-9DE4-B34ADBF749B1}" destId="{4D959348-AC7F-496A-A02F-3A27A5C49CB8}" srcOrd="1" destOrd="0" presId="urn:microsoft.com/office/officeart/2005/8/layout/orgChart1"/>
    <dgm:cxn modelId="{B3D2910E-521E-4FE6-8A81-A3A5D4B4A2B1}" srcId="{1EAED1DB-B5B6-4D5F-A9C3-A8C9C1391C80}" destId="{F5C5503D-D09D-4889-AB83-65B4F8794196}" srcOrd="0" destOrd="0" parTransId="{87EB02C4-4D9E-4839-91A1-5D6B33F09509}" sibTransId="{F8D4AA03-1DC8-4E9D-998C-1B696B127992}"/>
    <dgm:cxn modelId="{3DE6C279-FA58-4B99-A560-1BA1873EE9BC}" srcId="{1D92FEA7-3826-4AE5-AAF8-8721C822E24E}" destId="{DCA3539B-F957-44F5-9DE4-B34ADBF749B1}" srcOrd="0" destOrd="0" parTransId="{1391F604-5576-4E54-9149-371B671D9F14}" sibTransId="{80E1D708-655B-4B1D-B928-B661858D2A2D}"/>
    <dgm:cxn modelId="{000709A7-AB04-4CB0-93C7-DB22052F7871}" type="presOf" srcId="{DCA3539B-F957-44F5-9DE4-B34ADBF749B1}" destId="{54B55E31-D4E9-4F9D-B83D-FC2947FF66AB}" srcOrd="0" destOrd="0" presId="urn:microsoft.com/office/officeart/2005/8/layout/orgChart1"/>
    <dgm:cxn modelId="{AC43DF92-1BA7-49D2-A07A-6F03F3D95A3B}" type="presOf" srcId="{1D92FEA7-3826-4AE5-AAF8-8721C822E24E}" destId="{0F796441-83EA-49FD-9282-E932E93EC7BA}" srcOrd="1" destOrd="0" presId="urn:microsoft.com/office/officeart/2005/8/layout/orgChart1"/>
    <dgm:cxn modelId="{E1BD1737-15D2-4DE0-8BEA-EC480DEEB059}" type="presOf" srcId="{1D92FEA7-3826-4AE5-AAF8-8721C822E24E}" destId="{102D1592-542C-48E2-B8E9-BD9C8579920D}" srcOrd="0" destOrd="0" presId="urn:microsoft.com/office/officeart/2005/8/layout/orgChart1"/>
    <dgm:cxn modelId="{0F3C9F03-61AB-420C-B1AB-1910A590ACED}" srcId="{AEC12BC6-D189-489B-8E6B-0152E675A7EE}" destId="{1EAED1DB-B5B6-4D5F-A9C3-A8C9C1391C80}" srcOrd="0" destOrd="0" parTransId="{271F23F7-85D8-48F0-B68E-0042D0B59314}" sibTransId="{04022A2E-7B2E-47CC-A398-BC11306A298B}"/>
    <dgm:cxn modelId="{99C9AD59-7E5E-4B41-97C9-E05474B84353}" type="presOf" srcId="{87EB02C4-4D9E-4839-91A1-5D6B33F09509}" destId="{027EDB6B-4E59-4149-ACD1-AC87315A6B2D}" srcOrd="0" destOrd="0" presId="urn:microsoft.com/office/officeart/2005/8/layout/orgChart1"/>
    <dgm:cxn modelId="{6713B518-B1B9-43A6-AA57-BE690B8AFDF7}" type="presOf" srcId="{1EAED1DB-B5B6-4D5F-A9C3-A8C9C1391C80}" destId="{E03EB66F-3218-4BA0-89B5-929262CC6624}" srcOrd="0" destOrd="0" presId="urn:microsoft.com/office/officeart/2005/8/layout/orgChart1"/>
    <dgm:cxn modelId="{E341D543-0F9A-4A8B-87C3-77CCEFBA3E81}" srcId="{1EAED1DB-B5B6-4D5F-A9C3-A8C9C1391C80}" destId="{DF2EE6FB-1953-490F-B5A0-F924C01CEC35}" srcOrd="2" destOrd="0" parTransId="{D81855C5-DF67-4908-9FAF-43F123486BA3}" sibTransId="{B55A6A14-4BB4-4F86-999E-9D5652B75A26}"/>
    <dgm:cxn modelId="{B85F97FF-15FF-4190-B7DE-395813421D59}" type="presOf" srcId="{D81855C5-DF67-4908-9FAF-43F123486BA3}" destId="{BBA0F78E-AA32-4E88-89AD-EA41A9E1A43F}" srcOrd="0" destOrd="0" presId="urn:microsoft.com/office/officeart/2005/8/layout/orgChart1"/>
    <dgm:cxn modelId="{EA74CF8A-A448-423F-AB82-B2F3BD53D72D}" type="presOf" srcId="{F5C5503D-D09D-4889-AB83-65B4F8794196}" destId="{44C43F89-10F4-427B-ACC9-D35787BA1F56}" srcOrd="1" destOrd="0" presId="urn:microsoft.com/office/officeart/2005/8/layout/orgChart1"/>
    <dgm:cxn modelId="{702C52FC-4997-4B11-ADBD-D84879BCA47A}" srcId="{1EAED1DB-B5B6-4D5F-A9C3-A8C9C1391C80}" destId="{1D92FEA7-3826-4AE5-AAF8-8721C822E24E}" srcOrd="1" destOrd="0" parTransId="{F36773C0-846A-49FB-9D69-0DBA91BFC392}" sibTransId="{E83957DC-2BE5-48A1-A226-A2FB12583862}"/>
    <dgm:cxn modelId="{46831D51-86B8-4E67-A0C9-83955411C3F1}" type="presOf" srcId="{DF2EE6FB-1953-490F-B5A0-F924C01CEC35}" destId="{DAD51BD1-77D3-4AAD-AA8C-7977C9EAC075}" srcOrd="1" destOrd="0" presId="urn:microsoft.com/office/officeart/2005/8/layout/orgChart1"/>
    <dgm:cxn modelId="{64EE40C3-8B4B-4309-B449-51B8178BB706}" type="presOf" srcId="{F36773C0-846A-49FB-9D69-0DBA91BFC392}" destId="{8C99D348-2F25-401B-8A33-1E3AC0DA2EC0}" srcOrd="0" destOrd="0" presId="urn:microsoft.com/office/officeart/2005/8/layout/orgChart1"/>
    <dgm:cxn modelId="{E9A62461-EE0A-4891-9805-13E9B7ABE5B5}" type="presParOf" srcId="{A9DEA764-6347-4461-82BD-1FBD5E773693}" destId="{C4EBE248-98E3-410F-9729-E2D2B32E2C1C}" srcOrd="0" destOrd="0" presId="urn:microsoft.com/office/officeart/2005/8/layout/orgChart1"/>
    <dgm:cxn modelId="{10326B46-D664-43BD-BC14-4BAD5860933D}" type="presParOf" srcId="{C4EBE248-98E3-410F-9729-E2D2B32E2C1C}" destId="{41537C9E-CA77-4118-A7A0-AFA61B5BF854}" srcOrd="0" destOrd="0" presId="urn:microsoft.com/office/officeart/2005/8/layout/orgChart1"/>
    <dgm:cxn modelId="{4B2477D6-9646-46BC-911F-8BA5F94036BE}" type="presParOf" srcId="{41537C9E-CA77-4118-A7A0-AFA61B5BF854}" destId="{E03EB66F-3218-4BA0-89B5-929262CC6624}" srcOrd="0" destOrd="0" presId="urn:microsoft.com/office/officeart/2005/8/layout/orgChart1"/>
    <dgm:cxn modelId="{35CEA178-263B-480D-B881-83B20F99F157}" type="presParOf" srcId="{41537C9E-CA77-4118-A7A0-AFA61B5BF854}" destId="{681CB59C-4187-4590-955C-1CA3399E16A7}" srcOrd="1" destOrd="0" presId="urn:microsoft.com/office/officeart/2005/8/layout/orgChart1"/>
    <dgm:cxn modelId="{2F36B6AE-14DB-49A9-ACBE-1FC285F64F60}" type="presParOf" srcId="{C4EBE248-98E3-410F-9729-E2D2B32E2C1C}" destId="{6DAC49C4-84D3-43B8-97F9-BBC863C95B58}" srcOrd="1" destOrd="0" presId="urn:microsoft.com/office/officeart/2005/8/layout/orgChart1"/>
    <dgm:cxn modelId="{27F8BB72-5310-494D-A9D6-45D3C16F8EDB}" type="presParOf" srcId="{6DAC49C4-84D3-43B8-97F9-BBC863C95B58}" destId="{027EDB6B-4E59-4149-ACD1-AC87315A6B2D}" srcOrd="0" destOrd="0" presId="urn:microsoft.com/office/officeart/2005/8/layout/orgChart1"/>
    <dgm:cxn modelId="{D47AA30F-AB5E-4982-852A-A5A42ADBDA9C}" type="presParOf" srcId="{6DAC49C4-84D3-43B8-97F9-BBC863C95B58}" destId="{660C5149-162F-4A86-B5F8-2522FE4FC02D}" srcOrd="1" destOrd="0" presId="urn:microsoft.com/office/officeart/2005/8/layout/orgChart1"/>
    <dgm:cxn modelId="{47F99FC4-E09F-400D-982B-9105261E1210}" type="presParOf" srcId="{660C5149-162F-4A86-B5F8-2522FE4FC02D}" destId="{FC0F562E-88B6-4E1B-9462-1FE8EDFF2792}" srcOrd="0" destOrd="0" presId="urn:microsoft.com/office/officeart/2005/8/layout/orgChart1"/>
    <dgm:cxn modelId="{D12882C5-4C05-4CEE-94F4-D0F5A2456451}" type="presParOf" srcId="{FC0F562E-88B6-4E1B-9462-1FE8EDFF2792}" destId="{27F2726C-0208-4A8E-BB88-7B3DF08C976F}" srcOrd="0" destOrd="0" presId="urn:microsoft.com/office/officeart/2005/8/layout/orgChart1"/>
    <dgm:cxn modelId="{86BDE0C6-112C-442D-A542-729B1C1D9A89}" type="presParOf" srcId="{FC0F562E-88B6-4E1B-9462-1FE8EDFF2792}" destId="{44C43F89-10F4-427B-ACC9-D35787BA1F56}" srcOrd="1" destOrd="0" presId="urn:microsoft.com/office/officeart/2005/8/layout/orgChart1"/>
    <dgm:cxn modelId="{A564FD31-E75E-4CD8-90BF-9B8AEF72A398}" type="presParOf" srcId="{660C5149-162F-4A86-B5F8-2522FE4FC02D}" destId="{8BE0B3B7-E661-4C4D-86AD-644AE96AD0A4}" srcOrd="1" destOrd="0" presId="urn:microsoft.com/office/officeart/2005/8/layout/orgChart1"/>
    <dgm:cxn modelId="{47D62C36-49BF-40B5-B539-811577EEF051}" type="presParOf" srcId="{660C5149-162F-4A86-B5F8-2522FE4FC02D}" destId="{FC34DE1C-3EEE-47BB-AEB1-793EE2FACAFD}" srcOrd="2" destOrd="0" presId="urn:microsoft.com/office/officeart/2005/8/layout/orgChart1"/>
    <dgm:cxn modelId="{47F90483-FAC5-4758-AE86-B1E3D5170FE5}" type="presParOf" srcId="{6DAC49C4-84D3-43B8-97F9-BBC863C95B58}" destId="{8C99D348-2F25-401B-8A33-1E3AC0DA2EC0}" srcOrd="2" destOrd="0" presId="urn:microsoft.com/office/officeart/2005/8/layout/orgChart1"/>
    <dgm:cxn modelId="{B04A52C2-AC84-46F5-B8B2-1F2C5FF4D4C5}" type="presParOf" srcId="{6DAC49C4-84D3-43B8-97F9-BBC863C95B58}" destId="{8738072A-24AB-442C-AEEB-61855A5B4D94}" srcOrd="3" destOrd="0" presId="urn:microsoft.com/office/officeart/2005/8/layout/orgChart1"/>
    <dgm:cxn modelId="{72A8F8BD-7289-476D-AD0B-43C4457D39D2}" type="presParOf" srcId="{8738072A-24AB-442C-AEEB-61855A5B4D94}" destId="{8FC52F5B-B065-4617-AB0E-B242BF007997}" srcOrd="0" destOrd="0" presId="urn:microsoft.com/office/officeart/2005/8/layout/orgChart1"/>
    <dgm:cxn modelId="{E937788B-A37B-488F-9450-09F482EE12DA}" type="presParOf" srcId="{8FC52F5B-B065-4617-AB0E-B242BF007997}" destId="{102D1592-542C-48E2-B8E9-BD9C8579920D}" srcOrd="0" destOrd="0" presId="urn:microsoft.com/office/officeart/2005/8/layout/orgChart1"/>
    <dgm:cxn modelId="{2227DDBE-410C-43A9-BAE8-44BE2FE9CDAA}" type="presParOf" srcId="{8FC52F5B-B065-4617-AB0E-B242BF007997}" destId="{0F796441-83EA-49FD-9282-E932E93EC7BA}" srcOrd="1" destOrd="0" presId="urn:microsoft.com/office/officeart/2005/8/layout/orgChart1"/>
    <dgm:cxn modelId="{6AC53288-09D6-4F8E-8DAF-8BCFDADD29D1}" type="presParOf" srcId="{8738072A-24AB-442C-AEEB-61855A5B4D94}" destId="{71F992F3-5552-4246-8649-61009E99638E}" srcOrd="1" destOrd="0" presId="urn:microsoft.com/office/officeart/2005/8/layout/orgChart1"/>
    <dgm:cxn modelId="{1E555904-6B61-4209-A4EA-9171CEE8216B}" type="presParOf" srcId="{71F992F3-5552-4246-8649-61009E99638E}" destId="{F3AA6F55-65E5-4474-94A3-32765B2682E1}" srcOrd="0" destOrd="0" presId="urn:microsoft.com/office/officeart/2005/8/layout/orgChart1"/>
    <dgm:cxn modelId="{6712AAE3-A8CA-4E6E-9DE2-1132A0A6767E}" type="presParOf" srcId="{71F992F3-5552-4246-8649-61009E99638E}" destId="{98C0EAB5-9654-4CFA-8D8A-843D12E90ABD}" srcOrd="1" destOrd="0" presId="urn:microsoft.com/office/officeart/2005/8/layout/orgChart1"/>
    <dgm:cxn modelId="{60BF3D41-E501-4FEE-AC30-99B69F1B0981}" type="presParOf" srcId="{98C0EAB5-9654-4CFA-8D8A-843D12E90ABD}" destId="{7B0B3AD4-3267-4C17-B1FA-FC0883BE28A0}" srcOrd="0" destOrd="0" presId="urn:microsoft.com/office/officeart/2005/8/layout/orgChart1"/>
    <dgm:cxn modelId="{8B03B4CB-BB00-4E0A-96F8-71368289A7F3}" type="presParOf" srcId="{7B0B3AD4-3267-4C17-B1FA-FC0883BE28A0}" destId="{54B55E31-D4E9-4F9D-B83D-FC2947FF66AB}" srcOrd="0" destOrd="0" presId="urn:microsoft.com/office/officeart/2005/8/layout/orgChart1"/>
    <dgm:cxn modelId="{7FE6C457-C87E-4519-AC55-3CB8732D6C55}" type="presParOf" srcId="{7B0B3AD4-3267-4C17-B1FA-FC0883BE28A0}" destId="{4D959348-AC7F-496A-A02F-3A27A5C49CB8}" srcOrd="1" destOrd="0" presId="urn:microsoft.com/office/officeart/2005/8/layout/orgChart1"/>
    <dgm:cxn modelId="{8F91D885-1A72-421E-97E6-BE44F8D0FC5C}" type="presParOf" srcId="{98C0EAB5-9654-4CFA-8D8A-843D12E90ABD}" destId="{FF642D2A-D8F9-4846-A140-0DA23414DB61}" srcOrd="1" destOrd="0" presId="urn:microsoft.com/office/officeart/2005/8/layout/orgChart1"/>
    <dgm:cxn modelId="{9268A571-4BDE-46CE-94F0-29595EAF36E9}" type="presParOf" srcId="{98C0EAB5-9654-4CFA-8D8A-843D12E90ABD}" destId="{23FC2671-722B-40BF-B03E-343104C6CD6A}" srcOrd="2" destOrd="0" presId="urn:microsoft.com/office/officeart/2005/8/layout/orgChart1"/>
    <dgm:cxn modelId="{D3889DDD-30F0-490D-8802-33237F096BF8}" type="presParOf" srcId="{8738072A-24AB-442C-AEEB-61855A5B4D94}" destId="{A4991504-2C38-4A69-8C98-88F02EADB17C}" srcOrd="2" destOrd="0" presId="urn:microsoft.com/office/officeart/2005/8/layout/orgChart1"/>
    <dgm:cxn modelId="{886FA9DD-B4C3-4B95-8FD4-F220CD1AEF5E}" type="presParOf" srcId="{6DAC49C4-84D3-43B8-97F9-BBC863C95B58}" destId="{BBA0F78E-AA32-4E88-89AD-EA41A9E1A43F}" srcOrd="4" destOrd="0" presId="urn:microsoft.com/office/officeart/2005/8/layout/orgChart1"/>
    <dgm:cxn modelId="{09FC724B-04D1-4ADB-AAC8-560BDE4C0E74}" type="presParOf" srcId="{6DAC49C4-84D3-43B8-97F9-BBC863C95B58}" destId="{10EC053C-EB76-410D-92B0-82F3780D6F79}" srcOrd="5" destOrd="0" presId="urn:microsoft.com/office/officeart/2005/8/layout/orgChart1"/>
    <dgm:cxn modelId="{A3E6DB5A-9953-42B0-8798-D480D362F8FB}" type="presParOf" srcId="{10EC053C-EB76-410D-92B0-82F3780D6F79}" destId="{9A7D9578-EB51-476E-9E0A-A332EF2790B3}" srcOrd="0" destOrd="0" presId="urn:microsoft.com/office/officeart/2005/8/layout/orgChart1"/>
    <dgm:cxn modelId="{5D0F6544-926C-4BC6-9647-CB7F5D1C68DC}" type="presParOf" srcId="{9A7D9578-EB51-476E-9E0A-A332EF2790B3}" destId="{B703ED8E-83FB-4533-A287-39A32DD88E32}" srcOrd="0" destOrd="0" presId="urn:microsoft.com/office/officeart/2005/8/layout/orgChart1"/>
    <dgm:cxn modelId="{56132101-74AF-4A26-9432-AFD0985D3DCE}" type="presParOf" srcId="{9A7D9578-EB51-476E-9E0A-A332EF2790B3}" destId="{DAD51BD1-77D3-4AAD-AA8C-7977C9EAC075}" srcOrd="1" destOrd="0" presId="urn:microsoft.com/office/officeart/2005/8/layout/orgChart1"/>
    <dgm:cxn modelId="{EE57675D-B10D-4246-A5DA-A4FBFB53101C}" type="presParOf" srcId="{10EC053C-EB76-410D-92B0-82F3780D6F79}" destId="{F9EB3C79-BC9B-4DA0-AD0F-F151197FFD72}" srcOrd="1" destOrd="0" presId="urn:microsoft.com/office/officeart/2005/8/layout/orgChart1"/>
    <dgm:cxn modelId="{193DD973-3037-4DC4-B30B-A51537D2D1FC}" type="presParOf" srcId="{10EC053C-EB76-410D-92B0-82F3780D6F79}" destId="{0C64A185-4D4A-427F-AD4A-BF8386283BF0}" srcOrd="2" destOrd="0" presId="urn:microsoft.com/office/officeart/2005/8/layout/orgChart1"/>
    <dgm:cxn modelId="{94293264-E144-430B-B1CB-505AFFA69C1E}" type="presParOf" srcId="{C4EBE248-98E3-410F-9729-E2D2B32E2C1C}" destId="{0B577FC2-1BEC-401A-94DF-0A0A81A9CFF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63ADA9-FA81-47A2-8821-3AB4706185DE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5533B7-8546-414E-AFDC-E26F157A8655}">
      <dgm:prSet phldrT="[Текст]"/>
      <dgm:spPr>
        <a:solidFill>
          <a:srgbClr val="0070C0"/>
        </a:solidFill>
      </dgm:spPr>
      <dgm:t>
        <a:bodyPr/>
        <a:lstStyle/>
        <a:p>
          <a:r>
            <a:rPr lang="ru-RU" dirty="0" smtClean="0"/>
            <a:t>социально-коммуникативное развитие</a:t>
          </a:r>
          <a:endParaRPr lang="ru-RU" dirty="0"/>
        </a:p>
      </dgm:t>
    </dgm:pt>
    <dgm:pt modelId="{066940FE-01C7-406D-A665-B22B4485B3FB}" type="parTrans" cxnId="{702CCB04-603C-4EDB-8733-501FCE9DBD65}">
      <dgm:prSet/>
      <dgm:spPr/>
      <dgm:t>
        <a:bodyPr/>
        <a:lstStyle/>
        <a:p>
          <a:endParaRPr lang="ru-RU"/>
        </a:p>
      </dgm:t>
    </dgm:pt>
    <dgm:pt modelId="{84FB4123-D64C-4C88-A565-DE644BF99D5C}" type="sibTrans" cxnId="{702CCB04-603C-4EDB-8733-501FCE9DBD65}">
      <dgm:prSet/>
      <dgm:spPr/>
      <dgm:t>
        <a:bodyPr/>
        <a:lstStyle/>
        <a:p>
          <a:endParaRPr lang="ru-RU"/>
        </a:p>
      </dgm:t>
    </dgm:pt>
    <dgm:pt modelId="{FEA23E86-E0C9-4EEE-88D3-3E6D9ABCA8F8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познавательное развитие</a:t>
          </a:r>
          <a:endParaRPr lang="ru-RU" dirty="0"/>
        </a:p>
      </dgm:t>
    </dgm:pt>
    <dgm:pt modelId="{8B5E8B8F-091C-4C13-AABF-1351FE05D825}" type="parTrans" cxnId="{FF5341D7-68EE-4C57-A9F3-132850C321EA}">
      <dgm:prSet/>
      <dgm:spPr/>
      <dgm:t>
        <a:bodyPr/>
        <a:lstStyle/>
        <a:p>
          <a:endParaRPr lang="ru-RU"/>
        </a:p>
      </dgm:t>
    </dgm:pt>
    <dgm:pt modelId="{DC7429EC-D699-4AAA-B877-74AB24C3B60C}" type="sibTrans" cxnId="{FF5341D7-68EE-4C57-A9F3-132850C321EA}">
      <dgm:prSet/>
      <dgm:spPr/>
      <dgm:t>
        <a:bodyPr/>
        <a:lstStyle/>
        <a:p>
          <a:endParaRPr lang="ru-RU"/>
        </a:p>
      </dgm:t>
    </dgm:pt>
    <dgm:pt modelId="{1B3AE62C-B5EE-4F15-9F5A-C84962454A92}">
      <dgm:prSet phldrT="[Текст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dirty="0" smtClean="0"/>
            <a:t>речевое развитие</a:t>
          </a:r>
          <a:endParaRPr lang="ru-RU" dirty="0"/>
        </a:p>
      </dgm:t>
    </dgm:pt>
    <dgm:pt modelId="{953BE82C-2574-42E5-8456-0B46F68A9FB4}" type="parTrans" cxnId="{5CE01105-48CE-4E6F-8942-A9D48BBDC6A6}">
      <dgm:prSet/>
      <dgm:spPr/>
      <dgm:t>
        <a:bodyPr/>
        <a:lstStyle/>
        <a:p>
          <a:endParaRPr lang="ru-RU"/>
        </a:p>
      </dgm:t>
    </dgm:pt>
    <dgm:pt modelId="{00A47780-097B-476F-8000-9675777738C1}" type="sibTrans" cxnId="{5CE01105-48CE-4E6F-8942-A9D48BBDC6A6}">
      <dgm:prSet/>
      <dgm:spPr/>
      <dgm:t>
        <a:bodyPr/>
        <a:lstStyle/>
        <a:p>
          <a:endParaRPr lang="ru-RU"/>
        </a:p>
      </dgm:t>
    </dgm:pt>
    <dgm:pt modelId="{75F08772-CC04-480C-BD3F-CA87BBD22D8F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художественно-эстетическое развитие</a:t>
          </a:r>
          <a:endParaRPr lang="ru-RU" dirty="0"/>
        </a:p>
      </dgm:t>
    </dgm:pt>
    <dgm:pt modelId="{0B06F557-8474-4884-8CF6-6591419ECD31}" type="parTrans" cxnId="{6B9953B4-C0A2-4924-A628-E9F4CF8C5076}">
      <dgm:prSet/>
      <dgm:spPr/>
      <dgm:t>
        <a:bodyPr/>
        <a:lstStyle/>
        <a:p>
          <a:endParaRPr lang="ru-RU"/>
        </a:p>
      </dgm:t>
    </dgm:pt>
    <dgm:pt modelId="{D844FE0F-9901-4391-A6FD-4C3DFC6F931B}" type="sibTrans" cxnId="{6B9953B4-C0A2-4924-A628-E9F4CF8C5076}">
      <dgm:prSet/>
      <dgm:spPr/>
      <dgm:t>
        <a:bodyPr/>
        <a:lstStyle/>
        <a:p>
          <a:endParaRPr lang="ru-RU"/>
        </a:p>
      </dgm:t>
    </dgm:pt>
    <dgm:pt modelId="{ABAC9FF8-3395-40CA-89FF-B1DFE396B294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dirty="0" smtClean="0"/>
            <a:t>физическое развитие</a:t>
          </a:r>
          <a:endParaRPr lang="ru-RU" dirty="0"/>
        </a:p>
      </dgm:t>
    </dgm:pt>
    <dgm:pt modelId="{19A82E86-E1AB-4AA4-A8D5-3933EACCA0E2}" type="parTrans" cxnId="{57CB29C2-B79B-415C-B9E0-2A6287DEA9DB}">
      <dgm:prSet/>
      <dgm:spPr/>
      <dgm:t>
        <a:bodyPr/>
        <a:lstStyle/>
        <a:p>
          <a:endParaRPr lang="ru-RU"/>
        </a:p>
      </dgm:t>
    </dgm:pt>
    <dgm:pt modelId="{61D109DF-78F3-4963-9A62-9B93EF965F6E}" type="sibTrans" cxnId="{57CB29C2-B79B-415C-B9E0-2A6287DEA9DB}">
      <dgm:prSet/>
      <dgm:spPr/>
      <dgm:t>
        <a:bodyPr/>
        <a:lstStyle/>
        <a:p>
          <a:endParaRPr lang="ru-RU"/>
        </a:p>
      </dgm:t>
    </dgm:pt>
    <dgm:pt modelId="{70F567D0-EE15-49FB-8330-12D472B26332}" type="pres">
      <dgm:prSet presAssocID="{DC63ADA9-FA81-47A2-8821-3AB4706185D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B84794-B114-4D32-BC10-4F2C3074EF17}" type="pres">
      <dgm:prSet presAssocID="{725533B7-8546-414E-AFDC-E26F157A865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2B3B9-8C4F-4A18-AD6D-AF24BF73E137}" type="pres">
      <dgm:prSet presAssocID="{84FB4123-D64C-4C88-A565-DE644BF99D5C}" presName="sibTrans" presStyleCnt="0"/>
      <dgm:spPr/>
    </dgm:pt>
    <dgm:pt modelId="{00E6FF38-88F8-4805-BFAD-D72CA2AD8DD4}" type="pres">
      <dgm:prSet presAssocID="{FEA23E86-E0C9-4EEE-88D3-3E6D9ABCA8F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A68010-8BB6-4F98-BCE0-1AB44E9590E2}" type="pres">
      <dgm:prSet presAssocID="{DC7429EC-D699-4AAA-B877-74AB24C3B60C}" presName="sibTrans" presStyleCnt="0"/>
      <dgm:spPr/>
    </dgm:pt>
    <dgm:pt modelId="{92BD7CF9-C182-4D16-B6E5-D2A6411B91B0}" type="pres">
      <dgm:prSet presAssocID="{1B3AE62C-B5EE-4F15-9F5A-C84962454A9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664712-C7FA-4207-A53A-AA953F7A4E99}" type="pres">
      <dgm:prSet presAssocID="{00A47780-097B-476F-8000-9675777738C1}" presName="sibTrans" presStyleCnt="0"/>
      <dgm:spPr/>
    </dgm:pt>
    <dgm:pt modelId="{40DE1C70-32D5-4E87-99D4-E13EDA9BA98A}" type="pres">
      <dgm:prSet presAssocID="{75F08772-CC04-480C-BD3F-CA87BBD22D8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07F1CB-0655-4509-B032-2DFFEB2AE8B5}" type="pres">
      <dgm:prSet presAssocID="{D844FE0F-9901-4391-A6FD-4C3DFC6F931B}" presName="sibTrans" presStyleCnt="0"/>
      <dgm:spPr/>
    </dgm:pt>
    <dgm:pt modelId="{A4250C2C-045A-47F9-BEC5-A554E5C9BF9A}" type="pres">
      <dgm:prSet presAssocID="{ABAC9FF8-3395-40CA-89FF-B1DFE396B29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E01105-48CE-4E6F-8942-A9D48BBDC6A6}" srcId="{DC63ADA9-FA81-47A2-8821-3AB4706185DE}" destId="{1B3AE62C-B5EE-4F15-9F5A-C84962454A92}" srcOrd="2" destOrd="0" parTransId="{953BE82C-2574-42E5-8456-0B46F68A9FB4}" sibTransId="{00A47780-097B-476F-8000-9675777738C1}"/>
    <dgm:cxn modelId="{6B9953B4-C0A2-4924-A628-E9F4CF8C5076}" srcId="{DC63ADA9-FA81-47A2-8821-3AB4706185DE}" destId="{75F08772-CC04-480C-BD3F-CA87BBD22D8F}" srcOrd="3" destOrd="0" parTransId="{0B06F557-8474-4884-8CF6-6591419ECD31}" sibTransId="{D844FE0F-9901-4391-A6FD-4C3DFC6F931B}"/>
    <dgm:cxn modelId="{102E3481-36E4-4DF0-8FBC-F6E2A7732830}" type="presOf" srcId="{FEA23E86-E0C9-4EEE-88D3-3E6D9ABCA8F8}" destId="{00E6FF38-88F8-4805-BFAD-D72CA2AD8DD4}" srcOrd="0" destOrd="0" presId="urn:microsoft.com/office/officeart/2005/8/layout/default#2"/>
    <dgm:cxn modelId="{702CCB04-603C-4EDB-8733-501FCE9DBD65}" srcId="{DC63ADA9-FA81-47A2-8821-3AB4706185DE}" destId="{725533B7-8546-414E-AFDC-E26F157A8655}" srcOrd="0" destOrd="0" parTransId="{066940FE-01C7-406D-A665-B22B4485B3FB}" sibTransId="{84FB4123-D64C-4C88-A565-DE644BF99D5C}"/>
    <dgm:cxn modelId="{57CB29C2-B79B-415C-B9E0-2A6287DEA9DB}" srcId="{DC63ADA9-FA81-47A2-8821-3AB4706185DE}" destId="{ABAC9FF8-3395-40CA-89FF-B1DFE396B294}" srcOrd="4" destOrd="0" parTransId="{19A82E86-E1AB-4AA4-A8D5-3933EACCA0E2}" sibTransId="{61D109DF-78F3-4963-9A62-9B93EF965F6E}"/>
    <dgm:cxn modelId="{6B2EE2DA-69B1-421B-B31B-E53EEF158291}" type="presOf" srcId="{75F08772-CC04-480C-BD3F-CA87BBD22D8F}" destId="{40DE1C70-32D5-4E87-99D4-E13EDA9BA98A}" srcOrd="0" destOrd="0" presId="urn:microsoft.com/office/officeart/2005/8/layout/default#2"/>
    <dgm:cxn modelId="{3E38A82E-F60C-4002-83F4-D16F0B7D4E14}" type="presOf" srcId="{ABAC9FF8-3395-40CA-89FF-B1DFE396B294}" destId="{A4250C2C-045A-47F9-BEC5-A554E5C9BF9A}" srcOrd="0" destOrd="0" presId="urn:microsoft.com/office/officeart/2005/8/layout/default#2"/>
    <dgm:cxn modelId="{FF5341D7-68EE-4C57-A9F3-132850C321EA}" srcId="{DC63ADA9-FA81-47A2-8821-3AB4706185DE}" destId="{FEA23E86-E0C9-4EEE-88D3-3E6D9ABCA8F8}" srcOrd="1" destOrd="0" parTransId="{8B5E8B8F-091C-4C13-AABF-1351FE05D825}" sibTransId="{DC7429EC-D699-4AAA-B877-74AB24C3B60C}"/>
    <dgm:cxn modelId="{E456A0C4-6207-408B-9EA9-146C580DB882}" type="presOf" srcId="{725533B7-8546-414E-AFDC-E26F157A8655}" destId="{46B84794-B114-4D32-BC10-4F2C3074EF17}" srcOrd="0" destOrd="0" presId="urn:microsoft.com/office/officeart/2005/8/layout/default#2"/>
    <dgm:cxn modelId="{A0CD2FB0-C763-4D02-87AB-0AFB115F822C}" type="presOf" srcId="{1B3AE62C-B5EE-4F15-9F5A-C84962454A92}" destId="{92BD7CF9-C182-4D16-B6E5-D2A6411B91B0}" srcOrd="0" destOrd="0" presId="urn:microsoft.com/office/officeart/2005/8/layout/default#2"/>
    <dgm:cxn modelId="{1A7E09B5-7F2F-4564-9372-F07F0A7A58F1}" type="presOf" srcId="{DC63ADA9-FA81-47A2-8821-3AB4706185DE}" destId="{70F567D0-EE15-49FB-8330-12D472B26332}" srcOrd="0" destOrd="0" presId="urn:microsoft.com/office/officeart/2005/8/layout/default#2"/>
    <dgm:cxn modelId="{B1B7D110-F571-41DE-9566-7EB058310F7E}" type="presParOf" srcId="{70F567D0-EE15-49FB-8330-12D472B26332}" destId="{46B84794-B114-4D32-BC10-4F2C3074EF17}" srcOrd="0" destOrd="0" presId="urn:microsoft.com/office/officeart/2005/8/layout/default#2"/>
    <dgm:cxn modelId="{7E684FEB-F4C8-4EFB-A872-C9CE70EBC156}" type="presParOf" srcId="{70F567D0-EE15-49FB-8330-12D472B26332}" destId="{BB72B3B9-8C4F-4A18-AD6D-AF24BF73E137}" srcOrd="1" destOrd="0" presId="urn:microsoft.com/office/officeart/2005/8/layout/default#2"/>
    <dgm:cxn modelId="{EFCF4A98-AE96-4A0E-9B94-2F2DDB8B1E95}" type="presParOf" srcId="{70F567D0-EE15-49FB-8330-12D472B26332}" destId="{00E6FF38-88F8-4805-BFAD-D72CA2AD8DD4}" srcOrd="2" destOrd="0" presId="urn:microsoft.com/office/officeart/2005/8/layout/default#2"/>
    <dgm:cxn modelId="{EEDB34EF-D94C-48BD-A113-54AD18572424}" type="presParOf" srcId="{70F567D0-EE15-49FB-8330-12D472B26332}" destId="{6BA68010-8BB6-4F98-BCE0-1AB44E9590E2}" srcOrd="3" destOrd="0" presId="urn:microsoft.com/office/officeart/2005/8/layout/default#2"/>
    <dgm:cxn modelId="{A393E50B-0DE3-4E15-8A93-82DA3183C528}" type="presParOf" srcId="{70F567D0-EE15-49FB-8330-12D472B26332}" destId="{92BD7CF9-C182-4D16-B6E5-D2A6411B91B0}" srcOrd="4" destOrd="0" presId="urn:microsoft.com/office/officeart/2005/8/layout/default#2"/>
    <dgm:cxn modelId="{BAE56C85-EAEC-40B8-83A4-07E7DDA4353F}" type="presParOf" srcId="{70F567D0-EE15-49FB-8330-12D472B26332}" destId="{50664712-C7FA-4207-A53A-AA953F7A4E99}" srcOrd="5" destOrd="0" presId="urn:microsoft.com/office/officeart/2005/8/layout/default#2"/>
    <dgm:cxn modelId="{588C9587-8F2A-4A0E-9E7D-773DA8F9909B}" type="presParOf" srcId="{70F567D0-EE15-49FB-8330-12D472B26332}" destId="{40DE1C70-32D5-4E87-99D4-E13EDA9BA98A}" srcOrd="6" destOrd="0" presId="urn:microsoft.com/office/officeart/2005/8/layout/default#2"/>
    <dgm:cxn modelId="{2A6446F6-C34B-4623-BE55-46E8C50A8152}" type="presParOf" srcId="{70F567D0-EE15-49FB-8330-12D472B26332}" destId="{C607F1CB-0655-4509-B032-2DFFEB2AE8B5}" srcOrd="7" destOrd="0" presId="urn:microsoft.com/office/officeart/2005/8/layout/default#2"/>
    <dgm:cxn modelId="{9D5C878F-8FF9-41F6-84B7-F89A1A2924E1}" type="presParOf" srcId="{70F567D0-EE15-49FB-8330-12D472B26332}" destId="{A4250C2C-045A-47F9-BEC5-A554E5C9BF9A}" srcOrd="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F8316F-2774-4FAD-8FBC-E660B680170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AD702A-A102-4CB0-97BF-22AF2AD8D418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Познавательное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5178A9FF-356E-4286-96B5-46AE8542B026}" type="parTrans" cxnId="{AE4E6D98-9E4C-4057-9EF0-2863099D9F62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9869CB9E-52E3-499A-B198-B399A068E0E7}" type="sibTrans" cxnId="{AE4E6D98-9E4C-4057-9EF0-2863099D9F62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C06A603C-3C2A-443F-9EFA-A73F7857DB2A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Познавательно-исследовательская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94BAD55F-5D78-414D-8F2F-91DC756DCFB9}" type="parTrans" cxnId="{A3468678-78C1-400C-84C9-B85C1AA5E9FD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4C39ECD2-061E-4EAA-8F19-5B56B958EE65}" type="sibTrans" cxnId="{A3468678-78C1-400C-84C9-B85C1AA5E9FD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890B0D5E-1922-45F2-84B5-EB410125DF47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Конструктивная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1A401ECD-29FE-4E9F-9899-A433F0D4DFDB}" type="parTrans" cxnId="{B8495D79-044A-43FC-82BE-74088BF1B967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5E7BDC70-82D2-40EE-9192-8E302E67543E}" type="sibTrans" cxnId="{B8495D79-044A-43FC-82BE-74088BF1B967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ECCC9449-73CE-42F3-8C06-70ACDE0ADDA1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Речевое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97D2F7FE-8868-4319-A5FA-19FEEC0EAF80}" type="parTrans" cxnId="{5751A6E1-4AEF-44F1-B321-F7AF9CB640BF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5BF2C3D1-3033-4041-A7D3-270EA5782536}" type="sibTrans" cxnId="{5751A6E1-4AEF-44F1-B321-F7AF9CB640BF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D3208ED1-58AE-4ECF-AB6E-6F1D9AFA8D98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Коммуникативная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337A01BA-5B3C-4836-987E-7D0EFBCA7BA1}" type="parTrans" cxnId="{6DDB3B8D-CCD4-42BC-9B0F-17A60057BF68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0C2F2D35-36AF-4C0A-8D2A-639E6E549A17}" type="sibTrans" cxnId="{6DDB3B8D-CCD4-42BC-9B0F-17A60057BF68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B1678738-A244-4C2C-81D4-EBACE499C31B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Физическое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7D79448C-6EE3-4036-89F3-864489D61DBE}" type="parTrans" cxnId="{A3560AF8-EC4A-49D9-A9A0-D7FF452806D0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BD31CD38-272F-4390-B93A-379930004DAA}" type="sibTrans" cxnId="{A3560AF8-EC4A-49D9-A9A0-D7FF452806D0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944F8354-630D-4A8B-A803-34D240CC7F7A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Социально-коммуникативное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09DF63C2-559E-4F22-859C-D37EECE95B66}" type="parTrans" cxnId="{1886550D-8D0D-4BC8-BDC1-465C87C249C6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E78877D8-4CFA-4FB6-8679-DFBD167C5378}" type="sibTrans" cxnId="{1886550D-8D0D-4BC8-BDC1-465C87C249C6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68DD7E23-FBCB-4260-99FE-BA96B4F51951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Двигательная 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9C7BF14A-09D3-4AD1-8A32-F5415356AA3A}" type="parTrans" cxnId="{829524F1-0620-4EAC-93BE-61D84E928F34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29A644A0-DE93-48DF-AC9D-8A164FF94A98}" type="sibTrans" cxnId="{829524F1-0620-4EAC-93BE-61D84E928F34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D046FC79-E0EB-4C8D-9C66-354A1351658F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Художественно-эстетическое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0536E854-6620-4030-8992-C0F98066D689}" type="parTrans" cxnId="{4A95BC76-A804-482F-AE9E-6A5CA9EDFAC8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92C44AAD-EB1C-46E1-84E0-8B6173BE312E}" type="sibTrans" cxnId="{4A95BC76-A804-482F-AE9E-6A5CA9EDFAC8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9B47CF03-AFEB-4F2A-8B8C-1A7209BBCEE6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Игровая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F18C10C0-3C63-4543-B3A4-B0D0DE47BEA0}" type="parTrans" cxnId="{E63E8745-68D5-4DBE-9D42-6615AFA74899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063081AF-FD87-4A00-AD40-6A629ACE711E}" type="sibTrans" cxnId="{E63E8745-68D5-4DBE-9D42-6615AFA74899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321F91F7-1E0D-489C-8634-5217B5E47A02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Музыкальная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97B46D14-F544-4E5C-9336-A40D703BE10A}" type="parTrans" cxnId="{0E0A89E3-3C12-47C0-95F6-2CC213EE2A86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0440FD2C-3BB4-4EDC-81C9-66820253C42F}" type="sibTrans" cxnId="{0E0A89E3-3C12-47C0-95F6-2CC213EE2A86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F0393C9F-3311-40EB-A7DC-6FE102BDBAC7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Коммуникативная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999DB4A3-BBBA-4E6E-8196-82E6814F035B}" type="parTrans" cxnId="{04700699-7347-45D6-A27F-5307A4EED3C8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FBD1162D-4D4F-4BC7-9672-62BA92255F37}" type="sibTrans" cxnId="{04700699-7347-45D6-A27F-5307A4EED3C8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CD0431D1-7DDC-4D1B-8F37-FD34EB56A487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Самообслуживание и элементарный бытовой труд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C9EC219B-8181-4E75-B649-17B09DBB730B}" type="parTrans" cxnId="{B1B4FA51-F0A7-49EC-B7F6-6E9C38EBA600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109CFBC1-DC9F-4AE8-BE9D-C03D01BCEB88}" type="sibTrans" cxnId="{B1B4FA51-F0A7-49EC-B7F6-6E9C38EBA600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FB412315-AD07-4A6A-8C37-F80C5EFB6E3D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Изобразительная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56756818-C094-4041-AE02-4A873A331FE9}" type="parTrans" cxnId="{529BEDB7-74BE-452E-84A2-F7E048860D49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21AA38D4-2EA2-4568-8604-7510F0D1172F}" type="sibTrans" cxnId="{529BEDB7-74BE-452E-84A2-F7E048860D49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B48ADA7C-3291-49AB-8BDC-06178149FF3B}">
      <dgm:prSet phldrT="[Text]" custT="1"/>
      <dgm:spPr/>
      <dgm:t>
        <a:bodyPr/>
        <a:lstStyle/>
        <a:p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Восприятие художественной литературы и фольклора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EEC3B4E2-3DC8-43D1-A7CC-6BAD4ACC6962}" type="parTrans" cxnId="{133E49EE-2E73-4DBE-A13F-7258876EB56B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4ED3D3F4-04A6-4D06-A404-3964AE11ED7F}" type="sibTrans" cxnId="{133E49EE-2E73-4DBE-A13F-7258876EB56B}">
      <dgm:prSet/>
      <dgm:spPr/>
      <dgm:t>
        <a:bodyPr/>
        <a:lstStyle/>
        <a:p>
          <a:endParaRPr lang="ru-RU" sz="2000" b="1">
            <a:latin typeface="Times New Roman" pitchFamily="18" charset="0"/>
            <a:cs typeface="Times New Roman" pitchFamily="18" charset="0"/>
          </a:endParaRPr>
        </a:p>
      </dgm:t>
    </dgm:pt>
    <dgm:pt modelId="{E85C40B8-9963-44E3-9988-6E370A818F5A}" type="pres">
      <dgm:prSet presAssocID="{68F8316F-2774-4FAD-8FBC-E660B680170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45035C6-66DF-4830-96AA-AEC98EB56398}" type="pres">
      <dgm:prSet presAssocID="{A4AD702A-A102-4CB0-97BF-22AF2AD8D418}" presName="linNode" presStyleCnt="0"/>
      <dgm:spPr/>
    </dgm:pt>
    <dgm:pt modelId="{49833E48-26F0-4A51-94D5-A502C1118D6B}" type="pres">
      <dgm:prSet presAssocID="{A4AD702A-A102-4CB0-97BF-22AF2AD8D418}" presName="parent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D130A-ED7A-4F56-A419-2F131EE26883}" type="pres">
      <dgm:prSet presAssocID="{A4AD702A-A102-4CB0-97BF-22AF2AD8D418}" presName="childShp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4134C2-FEF0-478B-8D79-FC4F397C5B34}" type="pres">
      <dgm:prSet presAssocID="{9869CB9E-52E3-499A-B198-B399A068E0E7}" presName="spacing" presStyleCnt="0"/>
      <dgm:spPr/>
    </dgm:pt>
    <dgm:pt modelId="{17690F0A-7A45-4D8A-9F23-35B0EBB70130}" type="pres">
      <dgm:prSet presAssocID="{ECCC9449-73CE-42F3-8C06-70ACDE0ADDA1}" presName="linNode" presStyleCnt="0"/>
      <dgm:spPr/>
    </dgm:pt>
    <dgm:pt modelId="{58336E94-7886-4513-BA35-4945C5989FDB}" type="pres">
      <dgm:prSet presAssocID="{ECCC9449-73CE-42F3-8C06-70ACDE0ADDA1}" presName="parentShp" presStyleLbl="node1" presStyleIdx="1" presStyleCnt="5" custScaleY="63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F56C88-717D-4348-8700-423A5DAD3A76}" type="pres">
      <dgm:prSet presAssocID="{ECCC9449-73CE-42F3-8C06-70ACDE0ADDA1}" presName="childShp" presStyleLbl="bgAccFollowNode1" presStyleIdx="1" presStyleCnt="5" custScaleY="63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ADC64-C547-4145-BF54-9E8DDFC6EF1A}" type="pres">
      <dgm:prSet presAssocID="{5BF2C3D1-3033-4041-A7D3-270EA5782536}" presName="spacing" presStyleCnt="0"/>
      <dgm:spPr/>
    </dgm:pt>
    <dgm:pt modelId="{A6971BCA-6DD3-4F30-BC79-0BD0DBB08F68}" type="pres">
      <dgm:prSet presAssocID="{B1678738-A244-4C2C-81D4-EBACE499C31B}" presName="linNode" presStyleCnt="0"/>
      <dgm:spPr/>
    </dgm:pt>
    <dgm:pt modelId="{D96476F3-326B-4DFC-BF31-8F080608D1B5}" type="pres">
      <dgm:prSet presAssocID="{B1678738-A244-4C2C-81D4-EBACE499C31B}" presName="parentShp" presStyleLbl="node1" presStyleIdx="2" presStyleCnt="5" custScaleY="67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6C7D5E-A849-4634-80B0-7A535B80EFA0}" type="pres">
      <dgm:prSet presAssocID="{B1678738-A244-4C2C-81D4-EBACE499C31B}" presName="childShp" presStyleLbl="bgAccFollowNode1" presStyleIdx="2" presStyleCnt="5" custScaleY="54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F92E1B-482E-4974-9400-A769A3880953}" type="pres">
      <dgm:prSet presAssocID="{BD31CD38-272F-4390-B93A-379930004DAA}" presName="spacing" presStyleCnt="0"/>
      <dgm:spPr/>
    </dgm:pt>
    <dgm:pt modelId="{DF4DC2FC-68ED-4F32-8AED-E981504C29C9}" type="pres">
      <dgm:prSet presAssocID="{944F8354-630D-4A8B-A803-34D240CC7F7A}" presName="linNode" presStyleCnt="0"/>
      <dgm:spPr/>
    </dgm:pt>
    <dgm:pt modelId="{74A83EFF-3BC9-4785-94C0-05CD8A14BB7E}" type="pres">
      <dgm:prSet presAssocID="{944F8354-630D-4A8B-A803-34D240CC7F7A}" presName="parent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4DEBDF-E677-474E-923B-2F0725B15EA6}" type="pres">
      <dgm:prSet presAssocID="{944F8354-630D-4A8B-A803-34D240CC7F7A}" presName="childShp" presStyleLbl="bgAccFollowNode1" presStyleIdx="3" presStyleCnt="5" custScaleY="1238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55267D-09B7-4B71-9FE0-F2C57A2CAA93}" type="pres">
      <dgm:prSet presAssocID="{E78877D8-4CFA-4FB6-8679-DFBD167C5378}" presName="spacing" presStyleCnt="0"/>
      <dgm:spPr/>
    </dgm:pt>
    <dgm:pt modelId="{50483C4E-880F-4822-B418-590DA3C83FA0}" type="pres">
      <dgm:prSet presAssocID="{D046FC79-E0EB-4C8D-9C66-354A1351658F}" presName="linNode" presStyleCnt="0"/>
      <dgm:spPr/>
    </dgm:pt>
    <dgm:pt modelId="{99CA20EA-79DE-462D-ABC4-5FACA9CE2552}" type="pres">
      <dgm:prSet presAssocID="{D046FC79-E0EB-4C8D-9C66-354A1351658F}" presName="parentShp" presStyleLbl="node1" presStyleIdx="4" presStyleCnt="5" custLinFactNeighborX="-81" custLinFactNeighborY="-100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33834-B4E8-46A2-AA4C-5FA13EF39532}" type="pres">
      <dgm:prSet presAssocID="{D046FC79-E0EB-4C8D-9C66-354A1351658F}" presName="childShp" presStyleLbl="bgAccFollowNode1" presStyleIdx="4" presStyleCnt="5" custScaleY="130489" custLinFactNeighborX="-24" custLinFactNeighborY="-67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39A78D-32CB-4FDB-A7F0-AD3772ADA6FC}" type="presOf" srcId="{FB412315-AD07-4A6A-8C37-F80C5EFB6E3D}" destId="{55433834-B4E8-46A2-AA4C-5FA13EF39532}" srcOrd="0" destOrd="1" presId="urn:microsoft.com/office/officeart/2005/8/layout/vList6"/>
    <dgm:cxn modelId="{E49B2BC6-A9E5-41E1-AA3E-532ECE17DCAC}" type="presOf" srcId="{C06A603C-3C2A-443F-9EFA-A73F7857DB2A}" destId="{E16D130A-ED7A-4F56-A419-2F131EE26883}" srcOrd="0" destOrd="0" presId="urn:microsoft.com/office/officeart/2005/8/layout/vList6"/>
    <dgm:cxn modelId="{04452E8A-8421-4E08-A4FD-7E1DB10EE361}" type="presOf" srcId="{68DD7E23-FBCB-4260-99FE-BA96B4F51951}" destId="{576C7D5E-A849-4634-80B0-7A535B80EFA0}" srcOrd="0" destOrd="0" presId="urn:microsoft.com/office/officeart/2005/8/layout/vList6"/>
    <dgm:cxn modelId="{69E9491A-046A-4762-AF40-1559F47E17CA}" type="presOf" srcId="{9B47CF03-AFEB-4F2A-8B8C-1A7209BBCEE6}" destId="{854DEBDF-E677-474E-923B-2F0725B15EA6}" srcOrd="0" destOrd="0" presId="urn:microsoft.com/office/officeart/2005/8/layout/vList6"/>
    <dgm:cxn modelId="{BDD0DDB0-8ACB-445E-A773-7B016CF92E1E}" type="presOf" srcId="{890B0D5E-1922-45F2-84B5-EB410125DF47}" destId="{E16D130A-ED7A-4F56-A419-2F131EE26883}" srcOrd="0" destOrd="1" presId="urn:microsoft.com/office/officeart/2005/8/layout/vList6"/>
    <dgm:cxn modelId="{72A028C6-18AB-4031-8CD9-7171C6CB2B17}" type="presOf" srcId="{321F91F7-1E0D-489C-8634-5217B5E47A02}" destId="{55433834-B4E8-46A2-AA4C-5FA13EF39532}" srcOrd="0" destOrd="0" presId="urn:microsoft.com/office/officeart/2005/8/layout/vList6"/>
    <dgm:cxn modelId="{E349E8B5-737D-4D98-84FD-CA974847DD48}" type="presOf" srcId="{D3208ED1-58AE-4ECF-AB6E-6F1D9AFA8D98}" destId="{72F56C88-717D-4348-8700-423A5DAD3A76}" srcOrd="0" destOrd="0" presId="urn:microsoft.com/office/officeart/2005/8/layout/vList6"/>
    <dgm:cxn modelId="{04700699-7347-45D6-A27F-5307A4EED3C8}" srcId="{944F8354-630D-4A8B-A803-34D240CC7F7A}" destId="{F0393C9F-3311-40EB-A7DC-6FE102BDBAC7}" srcOrd="1" destOrd="0" parTransId="{999DB4A3-BBBA-4E6E-8196-82E6814F035B}" sibTransId="{FBD1162D-4D4F-4BC7-9672-62BA92255F37}"/>
    <dgm:cxn modelId="{A3560AF8-EC4A-49D9-A9A0-D7FF452806D0}" srcId="{68F8316F-2774-4FAD-8FBC-E660B6801701}" destId="{B1678738-A244-4C2C-81D4-EBACE499C31B}" srcOrd="2" destOrd="0" parTransId="{7D79448C-6EE3-4036-89F3-864489D61DBE}" sibTransId="{BD31CD38-272F-4390-B93A-379930004DAA}"/>
    <dgm:cxn modelId="{2419E271-F06F-4970-917A-86B60D20775B}" type="presOf" srcId="{CD0431D1-7DDC-4D1B-8F37-FD34EB56A487}" destId="{854DEBDF-E677-474E-923B-2F0725B15EA6}" srcOrd="0" destOrd="2" presId="urn:microsoft.com/office/officeart/2005/8/layout/vList6"/>
    <dgm:cxn modelId="{B98A5FA8-458A-4A25-9321-1CC57A0BC070}" type="presOf" srcId="{B1678738-A244-4C2C-81D4-EBACE499C31B}" destId="{D96476F3-326B-4DFC-BF31-8F080608D1B5}" srcOrd="0" destOrd="0" presId="urn:microsoft.com/office/officeart/2005/8/layout/vList6"/>
    <dgm:cxn modelId="{0E0A89E3-3C12-47C0-95F6-2CC213EE2A86}" srcId="{D046FC79-E0EB-4C8D-9C66-354A1351658F}" destId="{321F91F7-1E0D-489C-8634-5217B5E47A02}" srcOrd="0" destOrd="0" parTransId="{97B46D14-F544-4E5C-9336-A40D703BE10A}" sibTransId="{0440FD2C-3BB4-4EDC-81C9-66820253C42F}"/>
    <dgm:cxn modelId="{133E49EE-2E73-4DBE-A13F-7258876EB56B}" srcId="{D046FC79-E0EB-4C8D-9C66-354A1351658F}" destId="{B48ADA7C-3291-49AB-8BDC-06178149FF3B}" srcOrd="2" destOrd="0" parTransId="{EEC3B4E2-3DC8-43D1-A7CC-6BAD4ACC6962}" sibTransId="{4ED3D3F4-04A6-4D06-A404-3964AE11ED7F}"/>
    <dgm:cxn modelId="{B1B4FA51-F0A7-49EC-B7F6-6E9C38EBA600}" srcId="{944F8354-630D-4A8B-A803-34D240CC7F7A}" destId="{CD0431D1-7DDC-4D1B-8F37-FD34EB56A487}" srcOrd="2" destOrd="0" parTransId="{C9EC219B-8181-4E75-B649-17B09DBB730B}" sibTransId="{109CFBC1-DC9F-4AE8-BE9D-C03D01BCEB88}"/>
    <dgm:cxn modelId="{AE4E6D98-9E4C-4057-9EF0-2863099D9F62}" srcId="{68F8316F-2774-4FAD-8FBC-E660B6801701}" destId="{A4AD702A-A102-4CB0-97BF-22AF2AD8D418}" srcOrd="0" destOrd="0" parTransId="{5178A9FF-356E-4286-96B5-46AE8542B026}" sibTransId="{9869CB9E-52E3-499A-B198-B399A068E0E7}"/>
    <dgm:cxn modelId="{829524F1-0620-4EAC-93BE-61D84E928F34}" srcId="{B1678738-A244-4C2C-81D4-EBACE499C31B}" destId="{68DD7E23-FBCB-4260-99FE-BA96B4F51951}" srcOrd="0" destOrd="0" parTransId="{9C7BF14A-09D3-4AD1-8A32-F5415356AA3A}" sibTransId="{29A644A0-DE93-48DF-AC9D-8A164FF94A98}"/>
    <dgm:cxn modelId="{B8495D79-044A-43FC-82BE-74088BF1B967}" srcId="{A4AD702A-A102-4CB0-97BF-22AF2AD8D418}" destId="{890B0D5E-1922-45F2-84B5-EB410125DF47}" srcOrd="1" destOrd="0" parTransId="{1A401ECD-29FE-4E9F-9899-A433F0D4DFDB}" sibTransId="{5E7BDC70-82D2-40EE-9192-8E302E67543E}"/>
    <dgm:cxn modelId="{203EF639-2DC4-46A0-8EF8-EE917B8B5356}" type="presOf" srcId="{B48ADA7C-3291-49AB-8BDC-06178149FF3B}" destId="{55433834-B4E8-46A2-AA4C-5FA13EF39532}" srcOrd="0" destOrd="2" presId="urn:microsoft.com/office/officeart/2005/8/layout/vList6"/>
    <dgm:cxn modelId="{E63E8745-68D5-4DBE-9D42-6615AFA74899}" srcId="{944F8354-630D-4A8B-A803-34D240CC7F7A}" destId="{9B47CF03-AFEB-4F2A-8B8C-1A7209BBCEE6}" srcOrd="0" destOrd="0" parTransId="{F18C10C0-3C63-4543-B3A4-B0D0DE47BEA0}" sibTransId="{063081AF-FD87-4A00-AD40-6A629ACE711E}"/>
    <dgm:cxn modelId="{A3468678-78C1-400C-84C9-B85C1AA5E9FD}" srcId="{A4AD702A-A102-4CB0-97BF-22AF2AD8D418}" destId="{C06A603C-3C2A-443F-9EFA-A73F7857DB2A}" srcOrd="0" destOrd="0" parTransId="{94BAD55F-5D78-414D-8F2F-91DC756DCFB9}" sibTransId="{4C39ECD2-061E-4EAA-8F19-5B56B958EE65}"/>
    <dgm:cxn modelId="{1886550D-8D0D-4BC8-BDC1-465C87C249C6}" srcId="{68F8316F-2774-4FAD-8FBC-E660B6801701}" destId="{944F8354-630D-4A8B-A803-34D240CC7F7A}" srcOrd="3" destOrd="0" parTransId="{09DF63C2-559E-4F22-859C-D37EECE95B66}" sibTransId="{E78877D8-4CFA-4FB6-8679-DFBD167C5378}"/>
    <dgm:cxn modelId="{4A95BC76-A804-482F-AE9E-6A5CA9EDFAC8}" srcId="{68F8316F-2774-4FAD-8FBC-E660B6801701}" destId="{D046FC79-E0EB-4C8D-9C66-354A1351658F}" srcOrd="4" destOrd="0" parTransId="{0536E854-6620-4030-8992-C0F98066D689}" sibTransId="{92C44AAD-EB1C-46E1-84E0-8B6173BE312E}"/>
    <dgm:cxn modelId="{250342F4-FDF3-4D84-8EE9-A5D2DA01E7B3}" type="presOf" srcId="{944F8354-630D-4A8B-A803-34D240CC7F7A}" destId="{74A83EFF-3BC9-4785-94C0-05CD8A14BB7E}" srcOrd="0" destOrd="0" presId="urn:microsoft.com/office/officeart/2005/8/layout/vList6"/>
    <dgm:cxn modelId="{6DDB3B8D-CCD4-42BC-9B0F-17A60057BF68}" srcId="{ECCC9449-73CE-42F3-8C06-70ACDE0ADDA1}" destId="{D3208ED1-58AE-4ECF-AB6E-6F1D9AFA8D98}" srcOrd="0" destOrd="0" parTransId="{337A01BA-5B3C-4836-987E-7D0EFBCA7BA1}" sibTransId="{0C2F2D35-36AF-4C0A-8D2A-639E6E549A17}"/>
    <dgm:cxn modelId="{8174F742-BEAC-46B7-8599-BC0AA42A93CA}" type="presOf" srcId="{F0393C9F-3311-40EB-A7DC-6FE102BDBAC7}" destId="{854DEBDF-E677-474E-923B-2F0725B15EA6}" srcOrd="0" destOrd="1" presId="urn:microsoft.com/office/officeart/2005/8/layout/vList6"/>
    <dgm:cxn modelId="{5751A6E1-4AEF-44F1-B321-F7AF9CB640BF}" srcId="{68F8316F-2774-4FAD-8FBC-E660B6801701}" destId="{ECCC9449-73CE-42F3-8C06-70ACDE0ADDA1}" srcOrd="1" destOrd="0" parTransId="{97D2F7FE-8868-4319-A5FA-19FEEC0EAF80}" sibTransId="{5BF2C3D1-3033-4041-A7D3-270EA5782536}"/>
    <dgm:cxn modelId="{7AD827E7-79EC-44E5-BDFF-D045D0487817}" type="presOf" srcId="{A4AD702A-A102-4CB0-97BF-22AF2AD8D418}" destId="{49833E48-26F0-4A51-94D5-A502C1118D6B}" srcOrd="0" destOrd="0" presId="urn:microsoft.com/office/officeart/2005/8/layout/vList6"/>
    <dgm:cxn modelId="{529BEDB7-74BE-452E-84A2-F7E048860D49}" srcId="{D046FC79-E0EB-4C8D-9C66-354A1351658F}" destId="{FB412315-AD07-4A6A-8C37-F80C5EFB6E3D}" srcOrd="1" destOrd="0" parTransId="{56756818-C094-4041-AE02-4A873A331FE9}" sibTransId="{21AA38D4-2EA2-4568-8604-7510F0D1172F}"/>
    <dgm:cxn modelId="{4E9DF20F-E03C-494E-A0C9-B07766EDDB7D}" type="presOf" srcId="{D046FC79-E0EB-4C8D-9C66-354A1351658F}" destId="{99CA20EA-79DE-462D-ABC4-5FACA9CE2552}" srcOrd="0" destOrd="0" presId="urn:microsoft.com/office/officeart/2005/8/layout/vList6"/>
    <dgm:cxn modelId="{9F4A8D45-BA85-4539-9330-57741EB76333}" type="presOf" srcId="{ECCC9449-73CE-42F3-8C06-70ACDE0ADDA1}" destId="{58336E94-7886-4513-BA35-4945C5989FDB}" srcOrd="0" destOrd="0" presId="urn:microsoft.com/office/officeart/2005/8/layout/vList6"/>
    <dgm:cxn modelId="{FE6FDC81-5BC0-42BF-A374-2090391AC423}" type="presOf" srcId="{68F8316F-2774-4FAD-8FBC-E660B6801701}" destId="{E85C40B8-9963-44E3-9988-6E370A818F5A}" srcOrd="0" destOrd="0" presId="urn:microsoft.com/office/officeart/2005/8/layout/vList6"/>
    <dgm:cxn modelId="{667C3A76-687A-49B2-B0B5-A1ABCF0BC66D}" type="presParOf" srcId="{E85C40B8-9963-44E3-9988-6E370A818F5A}" destId="{045035C6-66DF-4830-96AA-AEC98EB56398}" srcOrd="0" destOrd="0" presId="urn:microsoft.com/office/officeart/2005/8/layout/vList6"/>
    <dgm:cxn modelId="{C76C1C52-0DD3-42A1-A625-38ADB7C1A910}" type="presParOf" srcId="{045035C6-66DF-4830-96AA-AEC98EB56398}" destId="{49833E48-26F0-4A51-94D5-A502C1118D6B}" srcOrd="0" destOrd="0" presId="urn:microsoft.com/office/officeart/2005/8/layout/vList6"/>
    <dgm:cxn modelId="{0BA834D9-F4CD-4976-A989-9006949FCC3B}" type="presParOf" srcId="{045035C6-66DF-4830-96AA-AEC98EB56398}" destId="{E16D130A-ED7A-4F56-A419-2F131EE26883}" srcOrd="1" destOrd="0" presId="urn:microsoft.com/office/officeart/2005/8/layout/vList6"/>
    <dgm:cxn modelId="{FAB4F790-1EAA-489A-84B9-77BA0B516064}" type="presParOf" srcId="{E85C40B8-9963-44E3-9988-6E370A818F5A}" destId="{C94134C2-FEF0-478B-8D79-FC4F397C5B34}" srcOrd="1" destOrd="0" presId="urn:microsoft.com/office/officeart/2005/8/layout/vList6"/>
    <dgm:cxn modelId="{0EE93A77-094E-47E2-9207-A8D4E5D5ACF4}" type="presParOf" srcId="{E85C40B8-9963-44E3-9988-6E370A818F5A}" destId="{17690F0A-7A45-4D8A-9F23-35B0EBB70130}" srcOrd="2" destOrd="0" presId="urn:microsoft.com/office/officeart/2005/8/layout/vList6"/>
    <dgm:cxn modelId="{B1052D62-B0BA-4C9A-8AC0-8E363122AFF2}" type="presParOf" srcId="{17690F0A-7A45-4D8A-9F23-35B0EBB70130}" destId="{58336E94-7886-4513-BA35-4945C5989FDB}" srcOrd="0" destOrd="0" presId="urn:microsoft.com/office/officeart/2005/8/layout/vList6"/>
    <dgm:cxn modelId="{5AB41EF2-FE43-4BD5-8C98-9FFC4BAEE4CD}" type="presParOf" srcId="{17690F0A-7A45-4D8A-9F23-35B0EBB70130}" destId="{72F56C88-717D-4348-8700-423A5DAD3A76}" srcOrd="1" destOrd="0" presId="urn:microsoft.com/office/officeart/2005/8/layout/vList6"/>
    <dgm:cxn modelId="{337B9DE8-26D7-4BD5-A8C0-7399BC29CD96}" type="presParOf" srcId="{E85C40B8-9963-44E3-9988-6E370A818F5A}" destId="{315ADC64-C547-4145-BF54-9E8DDFC6EF1A}" srcOrd="3" destOrd="0" presId="urn:microsoft.com/office/officeart/2005/8/layout/vList6"/>
    <dgm:cxn modelId="{4680AD77-C6B0-44E1-8FB6-F8D56504F1E4}" type="presParOf" srcId="{E85C40B8-9963-44E3-9988-6E370A818F5A}" destId="{A6971BCA-6DD3-4F30-BC79-0BD0DBB08F68}" srcOrd="4" destOrd="0" presId="urn:microsoft.com/office/officeart/2005/8/layout/vList6"/>
    <dgm:cxn modelId="{2C30487B-D7B0-432C-82D4-542F1B09A5E8}" type="presParOf" srcId="{A6971BCA-6DD3-4F30-BC79-0BD0DBB08F68}" destId="{D96476F3-326B-4DFC-BF31-8F080608D1B5}" srcOrd="0" destOrd="0" presId="urn:microsoft.com/office/officeart/2005/8/layout/vList6"/>
    <dgm:cxn modelId="{3088F545-673D-4682-AF42-D3384358790F}" type="presParOf" srcId="{A6971BCA-6DD3-4F30-BC79-0BD0DBB08F68}" destId="{576C7D5E-A849-4634-80B0-7A535B80EFA0}" srcOrd="1" destOrd="0" presId="urn:microsoft.com/office/officeart/2005/8/layout/vList6"/>
    <dgm:cxn modelId="{5BD4E62F-1A82-4349-BC8A-33BD7F514909}" type="presParOf" srcId="{E85C40B8-9963-44E3-9988-6E370A818F5A}" destId="{D9F92E1B-482E-4974-9400-A769A3880953}" srcOrd="5" destOrd="0" presId="urn:microsoft.com/office/officeart/2005/8/layout/vList6"/>
    <dgm:cxn modelId="{FC8FE374-E063-47D7-9005-443FBACB9EF2}" type="presParOf" srcId="{E85C40B8-9963-44E3-9988-6E370A818F5A}" destId="{DF4DC2FC-68ED-4F32-8AED-E981504C29C9}" srcOrd="6" destOrd="0" presId="urn:microsoft.com/office/officeart/2005/8/layout/vList6"/>
    <dgm:cxn modelId="{C7E6F46E-26D2-4EE7-BAD8-96C53C87E1A7}" type="presParOf" srcId="{DF4DC2FC-68ED-4F32-8AED-E981504C29C9}" destId="{74A83EFF-3BC9-4785-94C0-05CD8A14BB7E}" srcOrd="0" destOrd="0" presId="urn:microsoft.com/office/officeart/2005/8/layout/vList6"/>
    <dgm:cxn modelId="{43FF631A-5C71-4B8C-A14F-2C62EC20ED29}" type="presParOf" srcId="{DF4DC2FC-68ED-4F32-8AED-E981504C29C9}" destId="{854DEBDF-E677-474E-923B-2F0725B15EA6}" srcOrd="1" destOrd="0" presId="urn:microsoft.com/office/officeart/2005/8/layout/vList6"/>
    <dgm:cxn modelId="{0A98A697-D63F-4939-89C4-7341173A5598}" type="presParOf" srcId="{E85C40B8-9963-44E3-9988-6E370A818F5A}" destId="{8B55267D-09B7-4B71-9FE0-F2C57A2CAA93}" srcOrd="7" destOrd="0" presId="urn:microsoft.com/office/officeart/2005/8/layout/vList6"/>
    <dgm:cxn modelId="{AB646434-D068-4679-A425-B172BBE5DD44}" type="presParOf" srcId="{E85C40B8-9963-44E3-9988-6E370A818F5A}" destId="{50483C4E-880F-4822-B418-590DA3C83FA0}" srcOrd="8" destOrd="0" presId="urn:microsoft.com/office/officeart/2005/8/layout/vList6"/>
    <dgm:cxn modelId="{BFBB5083-67E7-4912-89F4-CF5A84924DE3}" type="presParOf" srcId="{50483C4E-880F-4822-B418-590DA3C83FA0}" destId="{99CA20EA-79DE-462D-ABC4-5FACA9CE2552}" srcOrd="0" destOrd="0" presId="urn:microsoft.com/office/officeart/2005/8/layout/vList6"/>
    <dgm:cxn modelId="{60661F4B-44EC-48D9-AEA1-DD9E3EE7C321}" type="presParOf" srcId="{50483C4E-880F-4822-B418-590DA3C83FA0}" destId="{55433834-B4E8-46A2-AA4C-5FA13EF3953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E68EC4-AB35-46E9-881A-032733B269C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067F012-9EB2-4E28-AA53-C96899151739}">
      <dgm:prSet phldrT="[Текст]" custT="1"/>
      <dgm:spPr/>
      <dgm:t>
        <a:bodyPr/>
        <a:lstStyle/>
        <a:p>
          <a:r>
            <a:rPr lang="ru-RU" sz="1800" b="1" dirty="0" smtClean="0"/>
            <a:t>Социально-коммуникативное</a:t>
          </a:r>
          <a:endParaRPr lang="ru-RU" sz="1800" b="1" dirty="0"/>
        </a:p>
      </dgm:t>
    </dgm:pt>
    <dgm:pt modelId="{C8B3EC31-756B-40D9-8C5D-A325044DD1E8}" type="parTrans" cxnId="{48F2A737-187C-4F67-943D-582B73F95334}">
      <dgm:prSet/>
      <dgm:spPr/>
      <dgm:t>
        <a:bodyPr/>
        <a:lstStyle/>
        <a:p>
          <a:endParaRPr lang="ru-RU"/>
        </a:p>
      </dgm:t>
    </dgm:pt>
    <dgm:pt modelId="{923D97E9-8E0B-40FE-A639-DCF74440855E}" type="sibTrans" cxnId="{48F2A737-187C-4F67-943D-582B73F95334}">
      <dgm:prSet/>
      <dgm:spPr/>
      <dgm:t>
        <a:bodyPr/>
        <a:lstStyle/>
        <a:p>
          <a:endParaRPr lang="ru-RU"/>
        </a:p>
      </dgm:t>
    </dgm:pt>
    <dgm:pt modelId="{B3202F77-A726-46CD-BBFE-F39240CD624E}">
      <dgm:prSet phldrT="[Текст]" custT="1"/>
      <dgm:spPr>
        <a:ln>
          <a:solidFill>
            <a:schemeClr val="accent2">
              <a:lumMod val="50000"/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0" dirty="0" smtClean="0"/>
            <a:t>Усвоение норм и ценностей</a:t>
          </a:r>
          <a:endParaRPr lang="ru-RU" sz="1200" b="0" dirty="0"/>
        </a:p>
      </dgm:t>
    </dgm:pt>
    <dgm:pt modelId="{D35C0F1A-A7F1-4EF7-8F1F-9B13418F868A}" type="parTrans" cxnId="{9A0E9A4C-86E5-4DB4-B44C-F3C39806C66A}">
      <dgm:prSet/>
      <dgm:spPr/>
      <dgm:t>
        <a:bodyPr/>
        <a:lstStyle/>
        <a:p>
          <a:endParaRPr lang="ru-RU"/>
        </a:p>
      </dgm:t>
    </dgm:pt>
    <dgm:pt modelId="{01280CDD-E57B-4C83-A576-A36C0B7FE6EB}" type="sibTrans" cxnId="{9A0E9A4C-86E5-4DB4-B44C-F3C39806C66A}">
      <dgm:prSet/>
      <dgm:spPr/>
      <dgm:t>
        <a:bodyPr/>
        <a:lstStyle/>
        <a:p>
          <a:endParaRPr lang="ru-RU"/>
        </a:p>
      </dgm:t>
    </dgm:pt>
    <dgm:pt modelId="{5481E366-000D-4587-B9DB-C7B01EFAD264}">
      <dgm:prSet phldrT="[Текст]" custT="1"/>
      <dgm:spPr>
        <a:ln>
          <a:solidFill>
            <a:schemeClr val="accent2">
              <a:lumMod val="50000"/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0" dirty="0" smtClean="0"/>
            <a:t>Общение и взаимодействие</a:t>
          </a:r>
          <a:endParaRPr lang="ru-RU" sz="1200" b="0" dirty="0"/>
        </a:p>
      </dgm:t>
    </dgm:pt>
    <dgm:pt modelId="{CDD61A87-EB2B-410D-98E9-E1D3394FF6A8}" type="parTrans" cxnId="{02A2E1D7-30E4-4B5D-BA5B-BA769E9836B8}">
      <dgm:prSet/>
      <dgm:spPr/>
      <dgm:t>
        <a:bodyPr/>
        <a:lstStyle/>
        <a:p>
          <a:endParaRPr lang="ru-RU"/>
        </a:p>
      </dgm:t>
    </dgm:pt>
    <dgm:pt modelId="{2635A146-BCDF-4C28-B07F-4C1E3C525BDB}" type="sibTrans" cxnId="{02A2E1D7-30E4-4B5D-BA5B-BA769E9836B8}">
      <dgm:prSet/>
      <dgm:spPr/>
      <dgm:t>
        <a:bodyPr/>
        <a:lstStyle/>
        <a:p>
          <a:endParaRPr lang="ru-RU"/>
        </a:p>
      </dgm:t>
    </dgm:pt>
    <dgm:pt modelId="{64389967-6D8F-41DC-8969-D8C36D521CD8}">
      <dgm:prSet phldrT="[Текст]" custT="1"/>
      <dgm:spPr/>
      <dgm:t>
        <a:bodyPr/>
        <a:lstStyle/>
        <a:p>
          <a:r>
            <a:rPr lang="ru-RU" sz="1800" b="1" dirty="0" smtClean="0"/>
            <a:t>Речевое</a:t>
          </a:r>
        </a:p>
      </dgm:t>
    </dgm:pt>
    <dgm:pt modelId="{E02CD408-3AB2-42B7-97B3-46B532386D27}" type="parTrans" cxnId="{CBEE081C-654C-4806-AE40-39C9BE7ECEA1}">
      <dgm:prSet/>
      <dgm:spPr/>
      <dgm:t>
        <a:bodyPr/>
        <a:lstStyle/>
        <a:p>
          <a:endParaRPr lang="ru-RU"/>
        </a:p>
      </dgm:t>
    </dgm:pt>
    <dgm:pt modelId="{4C11CC96-DDA8-4657-B6F3-EF9AA9F83748}" type="sibTrans" cxnId="{CBEE081C-654C-4806-AE40-39C9BE7ECEA1}">
      <dgm:prSet/>
      <dgm:spPr/>
      <dgm:t>
        <a:bodyPr/>
        <a:lstStyle/>
        <a:p>
          <a:endParaRPr lang="ru-RU"/>
        </a:p>
      </dgm:t>
    </dgm:pt>
    <dgm:pt modelId="{A8868079-B143-455F-83D9-D2533B7299C7}">
      <dgm:prSet phldrT="[Текст]" custT="1"/>
      <dgm:spPr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200" dirty="0" smtClean="0"/>
            <a:t>Овладение речью как средством общения и культуры</a:t>
          </a:r>
          <a:endParaRPr lang="ru-RU" sz="1200" dirty="0"/>
        </a:p>
      </dgm:t>
    </dgm:pt>
    <dgm:pt modelId="{31EAD468-F9F8-400A-9B0B-3AE8E691985B}" type="parTrans" cxnId="{9BB54925-1FE0-44C3-968F-0EE74AFCDF61}">
      <dgm:prSet/>
      <dgm:spPr/>
      <dgm:t>
        <a:bodyPr/>
        <a:lstStyle/>
        <a:p>
          <a:endParaRPr lang="ru-RU"/>
        </a:p>
      </dgm:t>
    </dgm:pt>
    <dgm:pt modelId="{909696C3-57F5-4E43-BFB7-999069D93FFC}" type="sibTrans" cxnId="{9BB54925-1FE0-44C3-968F-0EE74AFCDF61}">
      <dgm:prSet/>
      <dgm:spPr/>
      <dgm:t>
        <a:bodyPr/>
        <a:lstStyle/>
        <a:p>
          <a:endParaRPr lang="ru-RU"/>
        </a:p>
      </dgm:t>
    </dgm:pt>
    <dgm:pt modelId="{29FA547B-0C12-4D17-A638-DB3957847FEF}">
      <dgm:prSet phldrT="[Текст]" custT="1"/>
      <dgm:spPr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200" dirty="0" smtClean="0"/>
            <a:t>Развитие речевого творчества</a:t>
          </a:r>
          <a:endParaRPr lang="ru-RU" sz="1200" dirty="0"/>
        </a:p>
      </dgm:t>
    </dgm:pt>
    <dgm:pt modelId="{D643202F-D810-4E8B-B2B0-D0CD730C7D8D}" type="parTrans" cxnId="{EC22556A-6CF3-4190-BEC1-DBD353B91B54}">
      <dgm:prSet/>
      <dgm:spPr/>
      <dgm:t>
        <a:bodyPr/>
        <a:lstStyle/>
        <a:p>
          <a:endParaRPr lang="ru-RU"/>
        </a:p>
      </dgm:t>
    </dgm:pt>
    <dgm:pt modelId="{E68FF20E-C1A5-4D87-9577-CF3704142DA7}" type="sibTrans" cxnId="{EC22556A-6CF3-4190-BEC1-DBD353B91B54}">
      <dgm:prSet/>
      <dgm:spPr/>
      <dgm:t>
        <a:bodyPr/>
        <a:lstStyle/>
        <a:p>
          <a:endParaRPr lang="ru-RU"/>
        </a:p>
      </dgm:t>
    </dgm:pt>
    <dgm:pt modelId="{22E06FC2-6343-401A-9898-B370D23F2971}">
      <dgm:prSet custT="1"/>
      <dgm:spPr>
        <a:solidFill>
          <a:srgbClr val="00B050"/>
        </a:solidFill>
      </dgm:spPr>
      <dgm:t>
        <a:bodyPr/>
        <a:lstStyle/>
        <a:p>
          <a:r>
            <a:rPr lang="ru-RU" sz="1800" b="1" dirty="0" smtClean="0"/>
            <a:t>Физическое развитие</a:t>
          </a:r>
        </a:p>
      </dgm:t>
    </dgm:pt>
    <dgm:pt modelId="{DAB24518-1C25-4547-8D81-0B3EB59DA184}" type="parTrans" cxnId="{83D63C9B-C19D-417C-B3F3-8636DCC6C4A3}">
      <dgm:prSet/>
      <dgm:spPr/>
      <dgm:t>
        <a:bodyPr/>
        <a:lstStyle/>
        <a:p>
          <a:endParaRPr lang="ru-RU"/>
        </a:p>
      </dgm:t>
    </dgm:pt>
    <dgm:pt modelId="{2A48B28D-F417-44D5-B735-D0458F71E2BC}" type="sibTrans" cxnId="{83D63C9B-C19D-417C-B3F3-8636DCC6C4A3}">
      <dgm:prSet/>
      <dgm:spPr/>
      <dgm:t>
        <a:bodyPr/>
        <a:lstStyle/>
        <a:p>
          <a:endParaRPr lang="ru-RU"/>
        </a:p>
      </dgm:t>
    </dgm:pt>
    <dgm:pt modelId="{6C3CBB72-C477-4565-9F6F-EA3508D62ABA}">
      <dgm:prSet custT="1"/>
      <dgm:spPr/>
      <dgm:t>
        <a:bodyPr/>
        <a:lstStyle/>
        <a:p>
          <a:r>
            <a:rPr lang="ru-RU" sz="1800" b="1" dirty="0" smtClean="0"/>
            <a:t>Художественно-эстетическое</a:t>
          </a:r>
        </a:p>
      </dgm:t>
    </dgm:pt>
    <dgm:pt modelId="{684C3BCB-E033-4933-BE68-527C77360FCB}" type="parTrans" cxnId="{27509AAF-5C64-473E-B75B-53CAA4AAB982}">
      <dgm:prSet/>
      <dgm:spPr/>
      <dgm:t>
        <a:bodyPr/>
        <a:lstStyle/>
        <a:p>
          <a:endParaRPr lang="ru-RU"/>
        </a:p>
      </dgm:t>
    </dgm:pt>
    <dgm:pt modelId="{50533071-A8CA-4EE9-B4FF-CACE409C7C65}" type="sibTrans" cxnId="{27509AAF-5C64-473E-B75B-53CAA4AAB982}">
      <dgm:prSet/>
      <dgm:spPr/>
      <dgm:t>
        <a:bodyPr/>
        <a:lstStyle/>
        <a:p>
          <a:endParaRPr lang="ru-RU"/>
        </a:p>
      </dgm:t>
    </dgm:pt>
    <dgm:pt modelId="{7CE9D2C6-9E3C-4209-AE3E-58806CFBAC4A}">
      <dgm:prSet phldrT="[Текст]" custT="1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200" dirty="0" smtClean="0"/>
            <a:t>Развитие воображения и творческой активности</a:t>
          </a:r>
          <a:endParaRPr lang="ru-RU" sz="1200" dirty="0"/>
        </a:p>
      </dgm:t>
    </dgm:pt>
    <dgm:pt modelId="{FF95A35E-2D15-4E13-AD6C-061D64E72CBF}" type="parTrans" cxnId="{F86A65B7-DE21-4B4D-B8DF-2E638719AEEF}">
      <dgm:prSet/>
      <dgm:spPr/>
      <dgm:t>
        <a:bodyPr/>
        <a:lstStyle/>
        <a:p>
          <a:endParaRPr lang="ru-RU"/>
        </a:p>
      </dgm:t>
    </dgm:pt>
    <dgm:pt modelId="{F6C589B6-B9EA-4072-BC48-FCB3D823F108}" type="sibTrans" cxnId="{F86A65B7-DE21-4B4D-B8DF-2E638719AEEF}">
      <dgm:prSet/>
      <dgm:spPr/>
      <dgm:t>
        <a:bodyPr/>
        <a:lstStyle/>
        <a:p>
          <a:endParaRPr lang="ru-RU"/>
        </a:p>
      </dgm:t>
    </dgm:pt>
    <dgm:pt modelId="{EA244C5F-6DC9-4B6D-8D2D-B18980866EA5}">
      <dgm:prSet phldrT="[Текст]" custT="1"/>
      <dgm:spPr/>
      <dgm:t>
        <a:bodyPr/>
        <a:lstStyle/>
        <a:p>
          <a:r>
            <a:rPr lang="ru-RU" sz="1800" b="1" dirty="0" smtClean="0"/>
            <a:t>Познавательное</a:t>
          </a:r>
        </a:p>
      </dgm:t>
    </dgm:pt>
    <dgm:pt modelId="{1EF5ED36-B8C9-43F3-AD52-BAFCD23B6DFD}" type="parTrans" cxnId="{5B225806-3EFB-4CB2-8DE5-C11A654EDC31}">
      <dgm:prSet/>
      <dgm:spPr/>
      <dgm:t>
        <a:bodyPr/>
        <a:lstStyle/>
        <a:p>
          <a:endParaRPr lang="ru-RU"/>
        </a:p>
      </dgm:t>
    </dgm:pt>
    <dgm:pt modelId="{1880A706-08C3-4076-B6F8-E23186525D9A}" type="sibTrans" cxnId="{5B225806-3EFB-4CB2-8DE5-C11A654EDC31}">
      <dgm:prSet/>
      <dgm:spPr/>
      <dgm:t>
        <a:bodyPr/>
        <a:lstStyle/>
        <a:p>
          <a:endParaRPr lang="ru-RU"/>
        </a:p>
      </dgm:t>
    </dgm:pt>
    <dgm:pt modelId="{59B6B2E9-16FD-4AE0-953B-26DB6B8CF626}">
      <dgm:prSet phldrT="[Текст]" custT="1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200" dirty="0" smtClean="0"/>
            <a:t>Развитие интересов, любознательности, познавательной  мотивации</a:t>
          </a:r>
          <a:endParaRPr lang="ru-RU" sz="1200" dirty="0"/>
        </a:p>
      </dgm:t>
    </dgm:pt>
    <dgm:pt modelId="{BE6B2665-6E4B-479D-AEE7-D071EE6A2E84}" type="parTrans" cxnId="{900F5BA8-58C7-4808-829D-5FCEA2C4D14E}">
      <dgm:prSet/>
      <dgm:spPr/>
      <dgm:t>
        <a:bodyPr/>
        <a:lstStyle/>
        <a:p>
          <a:endParaRPr lang="ru-RU"/>
        </a:p>
      </dgm:t>
    </dgm:pt>
    <dgm:pt modelId="{93DBB6C2-DF74-4DB0-841F-FCFDF927C421}" type="sibTrans" cxnId="{900F5BA8-58C7-4808-829D-5FCEA2C4D14E}">
      <dgm:prSet/>
      <dgm:spPr/>
      <dgm:t>
        <a:bodyPr/>
        <a:lstStyle/>
        <a:p>
          <a:endParaRPr lang="ru-RU"/>
        </a:p>
      </dgm:t>
    </dgm:pt>
    <dgm:pt modelId="{840DD02B-2906-4E9D-9EC7-DFE740482689}">
      <dgm:prSet phldrT="[Текст]" custT="1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200" dirty="0" smtClean="0"/>
            <a:t>Формирование познавательных действий, становление сознания</a:t>
          </a:r>
          <a:endParaRPr lang="ru-RU" sz="1200" dirty="0"/>
        </a:p>
      </dgm:t>
    </dgm:pt>
    <dgm:pt modelId="{7B7BBE24-96B8-4A1C-BB2C-80A52CB2C9FA}" type="parTrans" cxnId="{AAC2ED65-054E-4CE7-818B-036C7EB6B0E4}">
      <dgm:prSet/>
      <dgm:spPr/>
      <dgm:t>
        <a:bodyPr/>
        <a:lstStyle/>
        <a:p>
          <a:endParaRPr lang="ru-RU"/>
        </a:p>
      </dgm:t>
    </dgm:pt>
    <dgm:pt modelId="{300FE9EF-CF24-4CB5-9B0D-89D47D091137}" type="sibTrans" cxnId="{AAC2ED65-054E-4CE7-818B-036C7EB6B0E4}">
      <dgm:prSet/>
      <dgm:spPr/>
      <dgm:t>
        <a:bodyPr/>
        <a:lstStyle/>
        <a:p>
          <a:endParaRPr lang="ru-RU"/>
        </a:p>
      </dgm:t>
    </dgm:pt>
    <dgm:pt modelId="{FE533D9E-9FC5-49D7-BA90-61B18BE5131E}">
      <dgm:prSet phldrT="[Текст]" custT="1"/>
      <dgm:spPr>
        <a:ln>
          <a:solidFill>
            <a:schemeClr val="accent2">
              <a:lumMod val="50000"/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0" dirty="0" smtClean="0"/>
            <a:t>Развитие самостоятельности</a:t>
          </a:r>
          <a:endParaRPr lang="ru-RU" sz="1200" b="0" dirty="0"/>
        </a:p>
      </dgm:t>
    </dgm:pt>
    <dgm:pt modelId="{5AC7961D-3765-4A1D-84BA-72337CA68073}" type="parTrans" cxnId="{9B645562-7B33-4A59-B167-249DB0D38D65}">
      <dgm:prSet/>
      <dgm:spPr/>
      <dgm:t>
        <a:bodyPr/>
        <a:lstStyle/>
        <a:p>
          <a:endParaRPr lang="ru-RU"/>
        </a:p>
      </dgm:t>
    </dgm:pt>
    <dgm:pt modelId="{C242D82D-7338-4FB2-89DC-A39F7F245C95}" type="sibTrans" cxnId="{9B645562-7B33-4A59-B167-249DB0D38D65}">
      <dgm:prSet/>
      <dgm:spPr/>
      <dgm:t>
        <a:bodyPr/>
        <a:lstStyle/>
        <a:p>
          <a:endParaRPr lang="ru-RU"/>
        </a:p>
      </dgm:t>
    </dgm:pt>
    <dgm:pt modelId="{A3D1D99F-9324-4E03-ACD4-E41AAF25B67F}">
      <dgm:prSet phldrT="[Текст]" custT="1"/>
      <dgm:spPr>
        <a:ln>
          <a:solidFill>
            <a:schemeClr val="accent2">
              <a:lumMod val="50000"/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0" dirty="0" smtClean="0"/>
            <a:t>Развитие социального и эмоционального интеллекта</a:t>
          </a:r>
          <a:endParaRPr lang="ru-RU" sz="1200" b="0" dirty="0"/>
        </a:p>
      </dgm:t>
    </dgm:pt>
    <dgm:pt modelId="{D57044BD-B74E-44AE-9E53-F7FE708DA2D3}" type="parTrans" cxnId="{E9B09201-639D-4628-A889-CD6C51FB5C25}">
      <dgm:prSet/>
      <dgm:spPr/>
      <dgm:t>
        <a:bodyPr/>
        <a:lstStyle/>
        <a:p>
          <a:endParaRPr lang="ru-RU"/>
        </a:p>
      </dgm:t>
    </dgm:pt>
    <dgm:pt modelId="{C7AD03C4-5AB4-4E17-8FA2-EC201D4B36E7}" type="sibTrans" cxnId="{E9B09201-639D-4628-A889-CD6C51FB5C25}">
      <dgm:prSet/>
      <dgm:spPr/>
      <dgm:t>
        <a:bodyPr/>
        <a:lstStyle/>
        <a:p>
          <a:endParaRPr lang="ru-RU"/>
        </a:p>
      </dgm:t>
    </dgm:pt>
    <dgm:pt modelId="{25DD71C6-DD4D-4432-81A3-F18DAC799947}">
      <dgm:prSet phldrT="[Текст]" custT="1"/>
      <dgm:spPr>
        <a:ln>
          <a:solidFill>
            <a:schemeClr val="accent2">
              <a:lumMod val="50000"/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0" dirty="0" smtClean="0"/>
            <a:t>Формирование позитивных установок к труду и творчеству</a:t>
          </a:r>
          <a:endParaRPr lang="ru-RU" sz="1200" b="0" dirty="0"/>
        </a:p>
      </dgm:t>
    </dgm:pt>
    <dgm:pt modelId="{B3E7722B-B48C-449A-9C9A-4B2DACDAA5B0}" type="parTrans" cxnId="{1D0E68A1-E9CC-46C1-8E72-99E6F3146D94}">
      <dgm:prSet/>
      <dgm:spPr/>
      <dgm:t>
        <a:bodyPr/>
        <a:lstStyle/>
        <a:p>
          <a:endParaRPr lang="ru-RU"/>
        </a:p>
      </dgm:t>
    </dgm:pt>
    <dgm:pt modelId="{ED4C67E6-A4B3-4AB1-945E-7868F945DEA5}" type="sibTrans" cxnId="{1D0E68A1-E9CC-46C1-8E72-99E6F3146D94}">
      <dgm:prSet/>
      <dgm:spPr/>
      <dgm:t>
        <a:bodyPr/>
        <a:lstStyle/>
        <a:p>
          <a:endParaRPr lang="ru-RU"/>
        </a:p>
      </dgm:t>
    </dgm:pt>
    <dgm:pt modelId="{84BAC9A2-CCCA-4A53-8577-2B202C18E653}">
      <dgm:prSet phldrT="[Текст]" custT="1"/>
      <dgm:spPr>
        <a:ln>
          <a:solidFill>
            <a:schemeClr val="accent2">
              <a:lumMod val="50000"/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200" b="0" dirty="0" smtClean="0"/>
            <a:t>Становление основ безопасного поведения в быту</a:t>
          </a:r>
          <a:endParaRPr lang="ru-RU" sz="1200" b="0" dirty="0"/>
        </a:p>
      </dgm:t>
    </dgm:pt>
    <dgm:pt modelId="{DE600306-AF23-4752-BA21-02186F102E8E}" type="parTrans" cxnId="{5D17A49F-2297-41F7-B16F-30AB3045DB29}">
      <dgm:prSet/>
      <dgm:spPr/>
      <dgm:t>
        <a:bodyPr/>
        <a:lstStyle/>
        <a:p>
          <a:endParaRPr lang="ru-RU"/>
        </a:p>
      </dgm:t>
    </dgm:pt>
    <dgm:pt modelId="{9B3B2B65-DBBA-433A-A19C-D14E9B656BA7}" type="sibTrans" cxnId="{5D17A49F-2297-41F7-B16F-30AB3045DB29}">
      <dgm:prSet/>
      <dgm:spPr/>
      <dgm:t>
        <a:bodyPr/>
        <a:lstStyle/>
        <a:p>
          <a:endParaRPr lang="ru-RU"/>
        </a:p>
      </dgm:t>
    </dgm:pt>
    <dgm:pt modelId="{277B322B-4B30-4043-86CB-FB9FFFB48078}">
      <dgm:prSet phldrT="[Текст]" custT="1"/>
      <dgm:spPr>
        <a:ln>
          <a:solidFill>
            <a:schemeClr val="accent1">
              <a:lumMod val="50000"/>
              <a:alpha val="90000"/>
            </a:schemeClr>
          </a:solidFill>
        </a:ln>
      </dgm:spPr>
      <dgm:t>
        <a:bodyPr/>
        <a:lstStyle/>
        <a:p>
          <a:r>
            <a:rPr lang="ru-RU" sz="1200" dirty="0" smtClean="0"/>
            <a:t>Формирование первичных представлений о себе, окружающих людях, объектах окружающего мира, малой Родине и Отечестве, планете Земля</a:t>
          </a:r>
          <a:endParaRPr lang="ru-RU" sz="1200" dirty="0"/>
        </a:p>
      </dgm:t>
    </dgm:pt>
    <dgm:pt modelId="{B801B38B-D55E-4A41-A2D6-1632C2CAC773}" type="parTrans" cxnId="{08E78AC0-4DCD-4070-B1A1-B656D20D0CA3}">
      <dgm:prSet/>
      <dgm:spPr/>
      <dgm:t>
        <a:bodyPr/>
        <a:lstStyle/>
        <a:p>
          <a:endParaRPr lang="ru-RU"/>
        </a:p>
      </dgm:t>
    </dgm:pt>
    <dgm:pt modelId="{CAFE32B0-D8AC-474B-8C6E-216501284ACD}" type="sibTrans" cxnId="{08E78AC0-4DCD-4070-B1A1-B656D20D0CA3}">
      <dgm:prSet/>
      <dgm:spPr/>
      <dgm:t>
        <a:bodyPr/>
        <a:lstStyle/>
        <a:p>
          <a:endParaRPr lang="ru-RU"/>
        </a:p>
      </dgm:t>
    </dgm:pt>
    <dgm:pt modelId="{52D6A5A0-DD28-43EE-8C33-0F6BD18CFA8B}">
      <dgm:prSet phldrT="[Текст]" custT="1"/>
      <dgm:spPr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200" dirty="0" smtClean="0"/>
            <a:t>Обогащение активного словаря</a:t>
          </a:r>
          <a:endParaRPr lang="ru-RU" sz="1200" dirty="0"/>
        </a:p>
      </dgm:t>
    </dgm:pt>
    <dgm:pt modelId="{A5CF1BD4-CE34-419D-A987-5E94BBF34E86}" type="parTrans" cxnId="{6AF8CF0B-CD46-46BB-A1C7-BA6D07F0B804}">
      <dgm:prSet/>
      <dgm:spPr/>
      <dgm:t>
        <a:bodyPr/>
        <a:lstStyle/>
        <a:p>
          <a:endParaRPr lang="ru-RU"/>
        </a:p>
      </dgm:t>
    </dgm:pt>
    <dgm:pt modelId="{E6A8CC75-6DDF-4CFF-9BA1-118059AD861C}" type="sibTrans" cxnId="{6AF8CF0B-CD46-46BB-A1C7-BA6D07F0B804}">
      <dgm:prSet/>
      <dgm:spPr/>
      <dgm:t>
        <a:bodyPr/>
        <a:lstStyle/>
        <a:p>
          <a:endParaRPr lang="ru-RU"/>
        </a:p>
      </dgm:t>
    </dgm:pt>
    <dgm:pt modelId="{D83EF98B-1620-41AC-AF04-75945466641C}">
      <dgm:prSet phldrT="[Текст]" custT="1"/>
      <dgm:spPr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200" dirty="0" smtClean="0"/>
            <a:t>Развитие связной, грамматически правильной диалогической и монологической речи</a:t>
          </a:r>
          <a:endParaRPr lang="ru-RU" sz="1200" dirty="0"/>
        </a:p>
      </dgm:t>
    </dgm:pt>
    <dgm:pt modelId="{16868ABF-540B-4D7C-BD17-15B46809FD42}" type="parTrans" cxnId="{7DF800BC-8F81-4D41-B5E7-B4F50B913C51}">
      <dgm:prSet/>
      <dgm:spPr/>
      <dgm:t>
        <a:bodyPr/>
        <a:lstStyle/>
        <a:p>
          <a:endParaRPr lang="ru-RU"/>
        </a:p>
      </dgm:t>
    </dgm:pt>
    <dgm:pt modelId="{B0DDCFD8-DA75-47DD-B055-BF5D494152C3}" type="sibTrans" cxnId="{7DF800BC-8F81-4D41-B5E7-B4F50B913C51}">
      <dgm:prSet/>
      <dgm:spPr/>
      <dgm:t>
        <a:bodyPr/>
        <a:lstStyle/>
        <a:p>
          <a:endParaRPr lang="ru-RU"/>
        </a:p>
      </dgm:t>
    </dgm:pt>
    <dgm:pt modelId="{4190AC94-7AA9-432B-970E-2483969D6AE2}">
      <dgm:prSet phldrT="[Текст]" custT="1"/>
      <dgm:spPr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200" dirty="0" smtClean="0"/>
            <a:t>Развитие звуковой и интонационной культуры речи, фонематического  слуха</a:t>
          </a:r>
          <a:endParaRPr lang="ru-RU" sz="1200" dirty="0"/>
        </a:p>
      </dgm:t>
    </dgm:pt>
    <dgm:pt modelId="{D717D4C0-4269-4DD3-9885-AF112AE2AD17}" type="parTrans" cxnId="{17F9C02B-015C-4D29-AC79-140D167B4FC1}">
      <dgm:prSet/>
      <dgm:spPr/>
      <dgm:t>
        <a:bodyPr/>
        <a:lstStyle/>
        <a:p>
          <a:endParaRPr lang="ru-RU"/>
        </a:p>
      </dgm:t>
    </dgm:pt>
    <dgm:pt modelId="{951F1FE2-BB35-42A2-9B98-211752B4776A}" type="sibTrans" cxnId="{17F9C02B-015C-4D29-AC79-140D167B4FC1}">
      <dgm:prSet/>
      <dgm:spPr/>
      <dgm:t>
        <a:bodyPr/>
        <a:lstStyle/>
        <a:p>
          <a:endParaRPr lang="ru-RU"/>
        </a:p>
      </dgm:t>
    </dgm:pt>
    <dgm:pt modelId="{384DA172-9D8D-416C-92EC-D4A6027DB039}">
      <dgm:prSet phldrT="[Текст]" custT="1"/>
      <dgm:spPr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200" dirty="0" smtClean="0"/>
            <a:t>Знакомство с книжной культуры</a:t>
          </a:r>
          <a:endParaRPr lang="ru-RU" sz="1200" dirty="0"/>
        </a:p>
      </dgm:t>
    </dgm:pt>
    <dgm:pt modelId="{47C7324E-2538-4DA5-8AB4-76D9B7671D96}" type="parTrans" cxnId="{FC3B82A6-DC1B-466A-B31E-EF5186E8B115}">
      <dgm:prSet/>
      <dgm:spPr/>
      <dgm:t>
        <a:bodyPr/>
        <a:lstStyle/>
        <a:p>
          <a:endParaRPr lang="ru-RU"/>
        </a:p>
      </dgm:t>
    </dgm:pt>
    <dgm:pt modelId="{AFDC4F98-230C-48D1-822B-444AF2E5431C}" type="sibTrans" cxnId="{FC3B82A6-DC1B-466A-B31E-EF5186E8B115}">
      <dgm:prSet/>
      <dgm:spPr/>
      <dgm:t>
        <a:bodyPr/>
        <a:lstStyle/>
        <a:p>
          <a:endParaRPr lang="ru-RU"/>
        </a:p>
      </dgm:t>
    </dgm:pt>
    <dgm:pt modelId="{B7A500B5-F041-439E-AAA7-209B1BAD0A01}">
      <dgm:prSet phldrT="[Текст]" custT="1"/>
      <dgm:spPr>
        <a:ln>
          <a:solidFill>
            <a:srgbClr val="FFC000">
              <a:alpha val="90000"/>
            </a:srgbClr>
          </a:solidFill>
        </a:ln>
      </dgm:spPr>
      <dgm:t>
        <a:bodyPr/>
        <a:lstStyle/>
        <a:p>
          <a:r>
            <a:rPr lang="ru-RU" sz="1200" dirty="0" smtClean="0"/>
            <a:t>Формирование звуковой аналитико-синтетической активности</a:t>
          </a:r>
          <a:endParaRPr lang="ru-RU" sz="1200" dirty="0"/>
        </a:p>
      </dgm:t>
    </dgm:pt>
    <dgm:pt modelId="{D5D878E1-FDC8-41C3-BEF6-ED65BA57A429}" type="parTrans" cxnId="{CEFBAD26-2730-4294-981F-6255008FB21A}">
      <dgm:prSet/>
      <dgm:spPr/>
      <dgm:t>
        <a:bodyPr/>
        <a:lstStyle/>
        <a:p>
          <a:endParaRPr lang="ru-RU"/>
        </a:p>
      </dgm:t>
    </dgm:pt>
    <dgm:pt modelId="{F01D5BEF-CE54-48BE-930C-96F40F81E654}" type="sibTrans" cxnId="{CEFBAD26-2730-4294-981F-6255008FB21A}">
      <dgm:prSet/>
      <dgm:spPr/>
      <dgm:t>
        <a:bodyPr/>
        <a:lstStyle/>
        <a:p>
          <a:endParaRPr lang="ru-RU"/>
        </a:p>
      </dgm:t>
    </dgm:pt>
    <dgm:pt modelId="{C2D42826-06BB-41E5-AE0E-118A93324FC8}">
      <dgm:prSet custT="1"/>
      <dgm:spPr>
        <a:ln>
          <a:solidFill>
            <a:schemeClr val="accent6">
              <a:lumMod val="75000"/>
              <a:alpha val="90000"/>
            </a:schemeClr>
          </a:solidFill>
        </a:ln>
      </dgm:spPr>
      <dgm:t>
        <a:bodyPr/>
        <a:lstStyle/>
        <a:p>
          <a:endParaRPr lang="ru-RU" sz="1200" dirty="0"/>
        </a:p>
      </dgm:t>
    </dgm:pt>
    <dgm:pt modelId="{9F6807F2-2BBB-4CAE-AB93-76CA16E6FC07}" type="parTrans" cxnId="{D3D9B30D-F70E-4321-884A-AC4B4E0E7FE9}">
      <dgm:prSet/>
      <dgm:spPr/>
      <dgm:t>
        <a:bodyPr/>
        <a:lstStyle/>
        <a:p>
          <a:endParaRPr lang="ru-RU"/>
        </a:p>
      </dgm:t>
    </dgm:pt>
    <dgm:pt modelId="{0EC11990-E9D4-4C99-8327-78231FAABFA3}" type="sibTrans" cxnId="{D3D9B30D-F70E-4321-884A-AC4B4E0E7FE9}">
      <dgm:prSet/>
      <dgm:spPr/>
      <dgm:t>
        <a:bodyPr/>
        <a:lstStyle/>
        <a:p>
          <a:endParaRPr lang="ru-RU"/>
        </a:p>
      </dgm:t>
    </dgm:pt>
    <dgm:pt modelId="{0F500344-276D-430F-A468-117574BBF109}">
      <dgm:prSet custT="1"/>
      <dgm:spPr>
        <a:ln>
          <a:solidFill>
            <a:schemeClr val="accent6">
              <a:lumMod val="75000"/>
              <a:alpha val="90000"/>
            </a:schemeClr>
          </a:solidFill>
        </a:ln>
      </dgm:spPr>
      <dgm:t>
        <a:bodyPr/>
        <a:lstStyle/>
        <a:p>
          <a:r>
            <a:rPr lang="x-none" sz="1200" b="0" i="0" smtClean="0"/>
            <a:t>Развитие </a:t>
          </a:r>
          <a:r>
            <a:rPr lang="ru-RU" sz="1200" b="0" i="0" dirty="0" smtClean="0"/>
            <a:t>предпосылок </a:t>
          </a:r>
          <a:r>
            <a:rPr lang="x-none" sz="1200" b="0" i="0" smtClean="0"/>
            <a:t>ценностно</a:t>
          </a:r>
          <a:r>
            <a:rPr lang="ru-RU" sz="1200" b="0" i="0" dirty="0" smtClean="0"/>
            <a:t>-смыслового </a:t>
          </a:r>
          <a:r>
            <a:rPr lang="x-none" sz="1200" b="0" i="0" smtClean="0"/>
            <a:t>восприятия </a:t>
          </a:r>
          <a:r>
            <a:rPr lang="ru-RU" sz="1200" b="0" i="0" dirty="0" smtClean="0"/>
            <a:t>и понимания </a:t>
          </a:r>
          <a:r>
            <a:rPr lang="x-none" sz="1200" b="0" i="0" smtClean="0"/>
            <a:t>произведений искусства (словесного, музыкального, изобразительного)</a:t>
          </a:r>
          <a:r>
            <a:rPr lang="ru-RU" sz="1200" b="0" i="0" dirty="0" smtClean="0"/>
            <a:t> и </a:t>
          </a:r>
          <a:r>
            <a:rPr lang="x-none" sz="1200" b="0" i="0" smtClean="0"/>
            <a:t> мира природы</a:t>
          </a:r>
          <a:r>
            <a:rPr lang="ru-RU" sz="1200" b="0" i="0" dirty="0" smtClean="0"/>
            <a:t>:</a:t>
          </a:r>
          <a:endParaRPr lang="ru-RU" sz="1200" b="0" i="0" dirty="0"/>
        </a:p>
      </dgm:t>
    </dgm:pt>
    <dgm:pt modelId="{88A31C43-66F0-4042-AC4B-53322B8D3460}" type="parTrans" cxnId="{01BCDEC2-E384-40A8-BDDA-5B7F6E3735BB}">
      <dgm:prSet/>
      <dgm:spPr/>
      <dgm:t>
        <a:bodyPr/>
        <a:lstStyle/>
        <a:p>
          <a:endParaRPr lang="ru-RU"/>
        </a:p>
      </dgm:t>
    </dgm:pt>
    <dgm:pt modelId="{E2AC16C8-10E3-40CC-9B13-EE421E67D182}" type="sibTrans" cxnId="{01BCDEC2-E384-40A8-BDDA-5B7F6E3735BB}">
      <dgm:prSet/>
      <dgm:spPr/>
      <dgm:t>
        <a:bodyPr/>
        <a:lstStyle/>
        <a:p>
          <a:endParaRPr lang="ru-RU"/>
        </a:p>
      </dgm:t>
    </dgm:pt>
    <dgm:pt modelId="{C5F0481F-9325-4436-94BB-825477E91521}">
      <dgm:prSet custT="1"/>
      <dgm:spPr>
        <a:ln>
          <a:solidFill>
            <a:schemeClr val="accent6">
              <a:lumMod val="75000"/>
              <a:alpha val="90000"/>
            </a:schemeClr>
          </a:solidFill>
        </a:ln>
      </dgm:spPr>
      <dgm:t>
        <a:bodyPr/>
        <a:lstStyle/>
        <a:p>
          <a:endParaRPr lang="ru-RU" sz="1200" b="1" i="1" dirty="0">
            <a:solidFill>
              <a:schemeClr val="tx1"/>
            </a:solidFill>
          </a:endParaRPr>
        </a:p>
      </dgm:t>
    </dgm:pt>
    <dgm:pt modelId="{067FC159-A9E2-4F7E-BE80-CD88F2AF5E03}" type="parTrans" cxnId="{1CF91E75-6DC0-4DA0-8537-7FF3A9FD894E}">
      <dgm:prSet/>
      <dgm:spPr/>
      <dgm:t>
        <a:bodyPr/>
        <a:lstStyle/>
        <a:p>
          <a:endParaRPr lang="ru-RU"/>
        </a:p>
      </dgm:t>
    </dgm:pt>
    <dgm:pt modelId="{357D4525-4FE4-494B-8C9D-4C406B13DD8C}" type="sibTrans" cxnId="{1CF91E75-6DC0-4DA0-8537-7FF3A9FD894E}">
      <dgm:prSet/>
      <dgm:spPr/>
      <dgm:t>
        <a:bodyPr/>
        <a:lstStyle/>
        <a:p>
          <a:endParaRPr lang="ru-RU"/>
        </a:p>
      </dgm:t>
    </dgm:pt>
    <dgm:pt modelId="{D91FE5CA-16F3-4ECC-8FF7-32C142EEBFAD}">
      <dgm:prSet custT="1"/>
      <dgm:spPr>
        <a:ln>
          <a:solidFill>
            <a:schemeClr val="accent6">
              <a:lumMod val="75000"/>
              <a:alpha val="90000"/>
            </a:schemeClr>
          </a:solidFill>
        </a:ln>
      </dgm:spPr>
      <dgm:t>
        <a:bodyPr/>
        <a:lstStyle/>
        <a:p>
          <a:r>
            <a:rPr lang="ru-RU" sz="1200" b="1" i="1" dirty="0" smtClean="0"/>
            <a:t>С</a:t>
          </a:r>
          <a:r>
            <a:rPr lang="x-none" sz="1200" b="0" i="0" smtClean="0"/>
            <a:t>тановление эстетического отношения к окружающему миру</a:t>
          </a:r>
          <a:r>
            <a:rPr lang="ru-RU" sz="1200" b="0" i="0" dirty="0" smtClean="0"/>
            <a:t>:</a:t>
          </a:r>
          <a:endParaRPr lang="ru-RU" sz="1200" b="0" i="0" dirty="0"/>
        </a:p>
      </dgm:t>
    </dgm:pt>
    <dgm:pt modelId="{D8989D1D-A70E-485C-BD24-1013AD013318}" type="parTrans" cxnId="{942F0ABF-3825-4063-9126-AB8D841C858B}">
      <dgm:prSet/>
      <dgm:spPr/>
      <dgm:t>
        <a:bodyPr/>
        <a:lstStyle/>
        <a:p>
          <a:endParaRPr lang="ru-RU"/>
        </a:p>
      </dgm:t>
    </dgm:pt>
    <dgm:pt modelId="{2C2060C5-8434-43D1-AE80-7753A7BD94CA}" type="sibTrans" cxnId="{942F0ABF-3825-4063-9126-AB8D841C858B}">
      <dgm:prSet/>
      <dgm:spPr/>
      <dgm:t>
        <a:bodyPr/>
        <a:lstStyle/>
        <a:p>
          <a:endParaRPr lang="ru-RU"/>
        </a:p>
      </dgm:t>
    </dgm:pt>
    <dgm:pt modelId="{A09BB132-09DF-498D-B5EF-D32F99B3D2CD}">
      <dgm:prSet custT="1"/>
      <dgm:spPr>
        <a:ln>
          <a:solidFill>
            <a:schemeClr val="accent6">
              <a:lumMod val="75000"/>
              <a:alpha val="90000"/>
            </a:schemeClr>
          </a:solidFill>
        </a:ln>
      </dgm:spPr>
      <dgm:t>
        <a:bodyPr/>
        <a:lstStyle/>
        <a:p>
          <a:r>
            <a:rPr lang="ru-RU" sz="1200" b="0" i="0" dirty="0" smtClean="0"/>
            <a:t>Ф</a:t>
          </a:r>
          <a:r>
            <a:rPr lang="x-none" sz="1200" b="0" i="0" smtClean="0"/>
            <a:t>ормирование элементарных представлений о видах искусства</a:t>
          </a:r>
          <a:endParaRPr lang="ru-RU" sz="1200" b="0" i="0" dirty="0"/>
        </a:p>
      </dgm:t>
    </dgm:pt>
    <dgm:pt modelId="{B8EBBFC8-6DFE-4F36-888E-F88C7B48B05B}" type="parTrans" cxnId="{C33631E0-E1F9-4157-9D78-7EA5E9D9D020}">
      <dgm:prSet/>
      <dgm:spPr/>
      <dgm:t>
        <a:bodyPr/>
        <a:lstStyle/>
        <a:p>
          <a:endParaRPr lang="ru-RU"/>
        </a:p>
      </dgm:t>
    </dgm:pt>
    <dgm:pt modelId="{7CA74465-965F-4DB2-9FE6-B359D10FF77C}" type="sibTrans" cxnId="{C33631E0-E1F9-4157-9D78-7EA5E9D9D020}">
      <dgm:prSet/>
      <dgm:spPr/>
      <dgm:t>
        <a:bodyPr/>
        <a:lstStyle/>
        <a:p>
          <a:endParaRPr lang="ru-RU"/>
        </a:p>
      </dgm:t>
    </dgm:pt>
    <dgm:pt modelId="{2AA23AE8-5041-48D0-B13B-1966B90388A2}">
      <dgm:prSet custT="1"/>
      <dgm:spPr>
        <a:ln>
          <a:solidFill>
            <a:schemeClr val="accent6">
              <a:lumMod val="75000"/>
              <a:alpha val="90000"/>
            </a:schemeClr>
          </a:solidFill>
        </a:ln>
      </dgm:spPr>
      <dgm:t>
        <a:bodyPr/>
        <a:lstStyle/>
        <a:p>
          <a:r>
            <a:rPr lang="ru-RU" sz="1200" b="0" i="0" dirty="0" smtClean="0"/>
            <a:t>С</a:t>
          </a:r>
          <a:r>
            <a:rPr lang="x-none" sz="1200" b="0" i="0" smtClean="0"/>
            <a:t>тимулирование сопереживания персонажам художественных произведений</a:t>
          </a:r>
          <a:r>
            <a:rPr lang="ru-RU" sz="1200" b="0" i="0" dirty="0" smtClean="0"/>
            <a:t>:</a:t>
          </a:r>
          <a:endParaRPr lang="ru-RU" sz="1200" b="0" i="0" dirty="0"/>
        </a:p>
      </dgm:t>
    </dgm:pt>
    <dgm:pt modelId="{A6887245-CE22-413C-8605-71BFC88902D9}" type="parTrans" cxnId="{17B01362-BA96-4597-94C4-AE703BBC3743}">
      <dgm:prSet/>
      <dgm:spPr/>
      <dgm:t>
        <a:bodyPr/>
        <a:lstStyle/>
        <a:p>
          <a:endParaRPr lang="ru-RU"/>
        </a:p>
      </dgm:t>
    </dgm:pt>
    <dgm:pt modelId="{570E1A06-0DA6-49B6-84DD-446DC71CA1DE}" type="sibTrans" cxnId="{17B01362-BA96-4597-94C4-AE703BBC3743}">
      <dgm:prSet/>
      <dgm:spPr/>
      <dgm:t>
        <a:bodyPr/>
        <a:lstStyle/>
        <a:p>
          <a:endParaRPr lang="ru-RU"/>
        </a:p>
      </dgm:t>
    </dgm:pt>
    <dgm:pt modelId="{8E30C037-B63B-4AE9-8268-5EBF2F60F343}">
      <dgm:prSet custT="1"/>
      <dgm:spPr>
        <a:ln>
          <a:solidFill>
            <a:schemeClr val="accent6">
              <a:lumMod val="75000"/>
              <a:alpha val="90000"/>
            </a:schemeClr>
          </a:solidFill>
        </a:ln>
      </dgm:spPr>
      <dgm:t>
        <a:bodyPr/>
        <a:lstStyle/>
        <a:p>
          <a:r>
            <a:rPr lang="ru-RU" sz="1200" b="0" i="0" dirty="0" err="1" smtClean="0"/>
            <a:t>р</a:t>
          </a:r>
          <a:r>
            <a:rPr lang="x-none" sz="1200" b="0" i="0" smtClean="0"/>
            <a:t>еализац</a:t>
          </a:r>
          <a:r>
            <a:rPr lang="ru-RU" sz="1200" b="0" i="0" dirty="0" err="1" smtClean="0"/>
            <a:t>ия</a:t>
          </a:r>
          <a:r>
            <a:rPr lang="x-none" sz="1200" b="0" i="0" smtClean="0"/>
            <a:t> самостоятельной творческой деятельности детей (изобразительной, конструктивно-модельной, музыкальной,  и др.)</a:t>
          </a:r>
          <a:r>
            <a:rPr lang="ru-RU" sz="1200" b="0" i="0" dirty="0" smtClean="0"/>
            <a:t>: </a:t>
          </a:r>
          <a:endParaRPr lang="ru-RU" sz="1200" b="0" i="0" dirty="0"/>
        </a:p>
      </dgm:t>
    </dgm:pt>
    <dgm:pt modelId="{AD795277-D9D9-4735-8068-B7583E09FBB7}" type="parTrans" cxnId="{86AF6DFC-8660-4129-B641-D21244DDB0A8}">
      <dgm:prSet/>
      <dgm:spPr/>
      <dgm:t>
        <a:bodyPr/>
        <a:lstStyle/>
        <a:p>
          <a:endParaRPr lang="ru-RU"/>
        </a:p>
      </dgm:t>
    </dgm:pt>
    <dgm:pt modelId="{A2046A53-E8FF-405F-9BB0-97D1BE63BDBC}" type="sibTrans" cxnId="{86AF6DFC-8660-4129-B641-D21244DDB0A8}">
      <dgm:prSet/>
      <dgm:spPr/>
      <dgm:t>
        <a:bodyPr/>
        <a:lstStyle/>
        <a:p>
          <a:endParaRPr lang="ru-RU"/>
        </a:p>
      </dgm:t>
    </dgm:pt>
    <dgm:pt modelId="{3A42D3DD-9335-4BF5-AAEB-98D5F144F4EC}">
      <dgm:prSet custT="1"/>
      <dgm:spPr>
        <a:solidFill>
          <a:srgbClr val="B2FCFE">
            <a:alpha val="89804"/>
          </a:srgb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200" dirty="0" smtClean="0"/>
            <a:t>Приобретение опыта двигательной деятельности</a:t>
          </a:r>
          <a:endParaRPr lang="ru-RU" sz="1200" dirty="0"/>
        </a:p>
      </dgm:t>
    </dgm:pt>
    <dgm:pt modelId="{99626F10-660C-4D9D-A53F-E11B548D0222}" type="parTrans" cxnId="{125713FB-DCB4-492A-ADA6-5B44500A12E1}">
      <dgm:prSet/>
      <dgm:spPr/>
      <dgm:t>
        <a:bodyPr/>
        <a:lstStyle/>
        <a:p>
          <a:endParaRPr lang="ru-RU"/>
        </a:p>
      </dgm:t>
    </dgm:pt>
    <dgm:pt modelId="{47117E62-5CED-469F-9E65-F46859668B83}" type="sibTrans" cxnId="{125713FB-DCB4-492A-ADA6-5B44500A12E1}">
      <dgm:prSet/>
      <dgm:spPr/>
      <dgm:t>
        <a:bodyPr/>
        <a:lstStyle/>
        <a:p>
          <a:endParaRPr lang="ru-RU"/>
        </a:p>
      </dgm:t>
    </dgm:pt>
    <dgm:pt modelId="{FC819194-7340-4475-9B15-A7F362CD90E8}">
      <dgm:prSet custT="1"/>
      <dgm:spPr>
        <a:solidFill>
          <a:srgbClr val="B2FCFE">
            <a:alpha val="89804"/>
          </a:srgb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200" dirty="0" smtClean="0"/>
            <a:t>Формирование начальных представлений о некоторых видах спорта</a:t>
          </a:r>
          <a:endParaRPr lang="ru-RU" sz="1200" dirty="0"/>
        </a:p>
      </dgm:t>
    </dgm:pt>
    <dgm:pt modelId="{4C6660E7-F6C2-48C7-9F0F-347EB7ECC46E}" type="parTrans" cxnId="{D8F50D99-71D3-4786-AC27-4C38195753D7}">
      <dgm:prSet/>
      <dgm:spPr/>
      <dgm:t>
        <a:bodyPr/>
        <a:lstStyle/>
        <a:p>
          <a:endParaRPr lang="ru-RU"/>
        </a:p>
      </dgm:t>
    </dgm:pt>
    <dgm:pt modelId="{12259495-C6DB-4B7C-A3BC-CFD79350CBCD}" type="sibTrans" cxnId="{D8F50D99-71D3-4786-AC27-4C38195753D7}">
      <dgm:prSet/>
      <dgm:spPr/>
      <dgm:t>
        <a:bodyPr/>
        <a:lstStyle/>
        <a:p>
          <a:endParaRPr lang="ru-RU"/>
        </a:p>
      </dgm:t>
    </dgm:pt>
    <dgm:pt modelId="{59C0AF9F-F4B2-46B0-9C6E-ACF479F799E5}">
      <dgm:prSet custT="1"/>
      <dgm:spPr>
        <a:solidFill>
          <a:srgbClr val="B2FCFE">
            <a:alpha val="89804"/>
          </a:srgb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200" dirty="0" smtClean="0"/>
            <a:t>Овладение подвижными играми с правилами</a:t>
          </a:r>
          <a:endParaRPr lang="ru-RU" sz="1200" dirty="0"/>
        </a:p>
      </dgm:t>
    </dgm:pt>
    <dgm:pt modelId="{65D140B2-EBD4-4319-BE04-4BB72DDFB3DE}" type="parTrans" cxnId="{F1AC2C1D-7408-456B-BBEC-4F6D3E948A4B}">
      <dgm:prSet/>
      <dgm:spPr/>
      <dgm:t>
        <a:bodyPr/>
        <a:lstStyle/>
        <a:p>
          <a:endParaRPr lang="ru-RU"/>
        </a:p>
      </dgm:t>
    </dgm:pt>
    <dgm:pt modelId="{217632F4-71D1-43F4-8BE3-E1FC86E23C36}" type="sibTrans" cxnId="{F1AC2C1D-7408-456B-BBEC-4F6D3E948A4B}">
      <dgm:prSet/>
      <dgm:spPr/>
      <dgm:t>
        <a:bodyPr/>
        <a:lstStyle/>
        <a:p>
          <a:endParaRPr lang="ru-RU"/>
        </a:p>
      </dgm:t>
    </dgm:pt>
    <dgm:pt modelId="{A4E03931-9F30-4D94-8321-3A26595719D5}">
      <dgm:prSet custT="1"/>
      <dgm:spPr>
        <a:solidFill>
          <a:srgbClr val="B2FCFE">
            <a:alpha val="89804"/>
          </a:srgb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200" dirty="0" smtClean="0"/>
            <a:t>Становление целенаправленности и </a:t>
          </a:r>
          <a:r>
            <a:rPr lang="ru-RU" sz="1200" dirty="0" err="1" smtClean="0"/>
            <a:t>саморегуляции</a:t>
          </a:r>
          <a:r>
            <a:rPr lang="ru-RU" sz="1200" dirty="0" smtClean="0"/>
            <a:t> в двигательной сфере</a:t>
          </a:r>
          <a:endParaRPr lang="ru-RU" sz="1200" dirty="0"/>
        </a:p>
      </dgm:t>
    </dgm:pt>
    <dgm:pt modelId="{11A82E0A-73F1-411A-85A4-EC97BB1B1C08}" type="parTrans" cxnId="{01994994-A51D-4072-827D-602FDFCC58FB}">
      <dgm:prSet/>
      <dgm:spPr/>
      <dgm:t>
        <a:bodyPr/>
        <a:lstStyle/>
        <a:p>
          <a:endParaRPr lang="ru-RU"/>
        </a:p>
      </dgm:t>
    </dgm:pt>
    <dgm:pt modelId="{9C476EFE-700D-4319-A384-D096950066AF}" type="sibTrans" cxnId="{01994994-A51D-4072-827D-602FDFCC58FB}">
      <dgm:prSet/>
      <dgm:spPr/>
      <dgm:t>
        <a:bodyPr/>
        <a:lstStyle/>
        <a:p>
          <a:endParaRPr lang="ru-RU"/>
        </a:p>
      </dgm:t>
    </dgm:pt>
    <dgm:pt modelId="{D2907C1A-E634-4092-8237-5D991F882396}">
      <dgm:prSet custT="1"/>
      <dgm:spPr>
        <a:solidFill>
          <a:srgbClr val="B2FCFE">
            <a:alpha val="89804"/>
          </a:srgbClr>
        </a:solidFill>
        <a:ln>
          <a:solidFill>
            <a:srgbClr val="00B0F0">
              <a:alpha val="90000"/>
            </a:srgbClr>
          </a:solidFill>
        </a:ln>
      </dgm:spPr>
      <dgm:t>
        <a:bodyPr/>
        <a:lstStyle/>
        <a:p>
          <a:r>
            <a:rPr lang="ru-RU" sz="1200" dirty="0" smtClean="0"/>
            <a:t>Становление ценностей здорового образа жизни</a:t>
          </a:r>
          <a:endParaRPr lang="ru-RU" sz="1200" dirty="0"/>
        </a:p>
      </dgm:t>
    </dgm:pt>
    <dgm:pt modelId="{E87AED18-1D47-4498-88F3-1436E4D564A5}" type="parTrans" cxnId="{5393ADB8-F18C-4031-9E4E-48D2794D0A8F}">
      <dgm:prSet/>
      <dgm:spPr/>
      <dgm:t>
        <a:bodyPr/>
        <a:lstStyle/>
        <a:p>
          <a:endParaRPr lang="ru-RU"/>
        </a:p>
      </dgm:t>
    </dgm:pt>
    <dgm:pt modelId="{7F62474C-FAD2-4926-8070-676DF530CBFC}" type="sibTrans" cxnId="{5393ADB8-F18C-4031-9E4E-48D2794D0A8F}">
      <dgm:prSet/>
      <dgm:spPr/>
      <dgm:t>
        <a:bodyPr/>
        <a:lstStyle/>
        <a:p>
          <a:endParaRPr lang="ru-RU"/>
        </a:p>
      </dgm:t>
    </dgm:pt>
    <dgm:pt modelId="{C35B490D-421D-4B1C-B01C-BE7A60C7D8B0}" type="pres">
      <dgm:prSet presAssocID="{95E68EC4-AB35-46E9-881A-032733B269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3C177AD-7711-4AEC-89E0-D11D7D18FEEA}" type="pres">
      <dgm:prSet presAssocID="{A067F012-9EB2-4E28-AA53-C96899151739}" presName="linNode" presStyleCnt="0"/>
      <dgm:spPr/>
    </dgm:pt>
    <dgm:pt modelId="{A78A07B5-CDE7-458D-983B-3C3B85C15A6A}" type="pres">
      <dgm:prSet presAssocID="{A067F012-9EB2-4E28-AA53-C96899151739}" presName="parentText" presStyleLbl="node1" presStyleIdx="0" presStyleCnt="5" custScaleX="84190" custScaleY="801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A3789C-9EF5-462C-A174-E46B1E5CA74C}" type="pres">
      <dgm:prSet presAssocID="{A067F012-9EB2-4E28-AA53-C96899151739}" presName="descendantText" presStyleLbl="alignAccFollowNode1" presStyleIdx="0" presStyleCnt="5" custScaleX="113080" custScaleY="88630" custLinFactNeighborX="-305" custLinFactNeighborY="-5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35B500-BB94-4C9D-8F84-C1F77D98919E}" type="pres">
      <dgm:prSet presAssocID="{923D97E9-8E0B-40FE-A639-DCF74440855E}" presName="sp" presStyleCnt="0"/>
      <dgm:spPr/>
    </dgm:pt>
    <dgm:pt modelId="{D613EA4A-2CCF-40FC-BC92-82B148596E50}" type="pres">
      <dgm:prSet presAssocID="{EA244C5F-6DC9-4B6D-8D2D-B18980866EA5}" presName="linNode" presStyleCnt="0"/>
      <dgm:spPr/>
    </dgm:pt>
    <dgm:pt modelId="{19CC38FB-B03E-4B6C-8451-B934CA4F5FD5}" type="pres">
      <dgm:prSet presAssocID="{EA244C5F-6DC9-4B6D-8D2D-B18980866EA5}" presName="parentText" presStyleLbl="node1" presStyleIdx="1" presStyleCnt="5" custScaleX="89072" custScaleY="66020" custLinFactNeighborX="-16" custLinFactNeighborY="-219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2C47AC-F4A6-4D92-ABB5-BF40DE13EAE5}" type="pres">
      <dgm:prSet presAssocID="{EA244C5F-6DC9-4B6D-8D2D-B18980866EA5}" presName="descendantText" presStyleLbl="alignAccFollowNode1" presStyleIdx="1" presStyleCnt="5" custScaleX="117933" custScaleY="75660" custLinFactNeighborX="-1221" custLinFactNeighborY="-12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7D0E79-971C-40D5-80D3-F7710F49FEC1}" type="pres">
      <dgm:prSet presAssocID="{1880A706-08C3-4076-B6F8-E23186525D9A}" presName="sp" presStyleCnt="0"/>
      <dgm:spPr/>
    </dgm:pt>
    <dgm:pt modelId="{4A5586B8-BDBE-4BBC-A7E2-1F5B316CABFF}" type="pres">
      <dgm:prSet presAssocID="{64389967-6D8F-41DC-8969-D8C36D521CD8}" presName="linNode" presStyleCnt="0"/>
      <dgm:spPr/>
    </dgm:pt>
    <dgm:pt modelId="{7E180E41-5A18-4DE7-AD70-C0F3F36617C1}" type="pres">
      <dgm:prSet presAssocID="{64389967-6D8F-41DC-8969-D8C36D521CD8}" presName="parentText" presStyleLbl="node1" presStyleIdx="2" presStyleCnt="5" custScaleX="84046" custScaleY="72280" custLinFactNeighborX="-15" custLinFactNeighborY="-106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1ADE51-532E-473E-A29C-387EA1F17604}" type="pres">
      <dgm:prSet presAssocID="{64389967-6D8F-41DC-8969-D8C36D521CD8}" presName="descendantText" presStyleLbl="alignAccFollowNode1" presStyleIdx="2" presStyleCnt="5" custScaleX="114246" custScaleY="137391" custLinFactNeighborX="-1982" custLinFactNeighborY="-152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2646BB-12B2-41FD-94A8-A8F4B2493D71}" type="pres">
      <dgm:prSet presAssocID="{4C11CC96-DDA8-4657-B6F3-EF9AA9F83748}" presName="sp" presStyleCnt="0"/>
      <dgm:spPr/>
    </dgm:pt>
    <dgm:pt modelId="{C70C5497-4D04-4B34-B965-56018BAB8237}" type="pres">
      <dgm:prSet presAssocID="{6C3CBB72-C477-4565-9F6F-EA3508D62ABA}" presName="linNode" presStyleCnt="0"/>
      <dgm:spPr/>
    </dgm:pt>
    <dgm:pt modelId="{E9E7D691-28BB-45B3-801E-E2E78CFFB1E5}" type="pres">
      <dgm:prSet presAssocID="{6C3CBB72-C477-4565-9F6F-EA3508D62ABA}" presName="parentText" presStyleLbl="node1" presStyleIdx="3" presStyleCnt="5" custScaleX="97442" custScaleY="70413" custLinFactNeighborX="-17" custLinFactNeighborY="-1224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645111-CB4C-4F51-89A5-8E752E2A64D9}" type="pres">
      <dgm:prSet presAssocID="{6C3CBB72-C477-4565-9F6F-EA3508D62ABA}" presName="descendantText" presStyleLbl="alignAccFollowNode1" presStyleIdx="3" presStyleCnt="5" custScaleX="130653" custScaleY="130766" custLinFactNeighborX="-419" custLinFactNeighborY="-10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C548D4-3402-4B3C-9596-E9A23407E754}" type="pres">
      <dgm:prSet presAssocID="{50533071-A8CA-4EE9-B4FF-CACE409C7C65}" presName="sp" presStyleCnt="0"/>
      <dgm:spPr/>
    </dgm:pt>
    <dgm:pt modelId="{70E68E5B-B4B1-4B59-92DE-799BB4C58A65}" type="pres">
      <dgm:prSet presAssocID="{22E06FC2-6343-401A-9898-B370D23F2971}" presName="linNode" presStyleCnt="0"/>
      <dgm:spPr/>
    </dgm:pt>
    <dgm:pt modelId="{E865FCB2-83C5-41E1-8D30-5D5587B102A2}" type="pres">
      <dgm:prSet presAssocID="{22E06FC2-6343-401A-9898-B370D23F2971}" presName="parentText" presStyleLbl="node1" presStyleIdx="4" presStyleCnt="5" custScaleX="84627" custScaleY="58791" custLinFactNeighborX="-15" custLinFactNeighborY="-135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70334A-C0FA-46D2-B060-A70B960A8372}" type="pres">
      <dgm:prSet presAssocID="{22E06FC2-6343-401A-9898-B370D23F2971}" presName="descendantText" presStyleLbl="alignAccFollowNode1" presStyleIdx="4" presStyleCnt="5" custScaleX="108575" custScaleY="117160" custLinFactNeighborX="1715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3B82A6-DC1B-466A-B31E-EF5186E8B115}" srcId="{64389967-6D8F-41DC-8969-D8C36D521CD8}" destId="{384DA172-9D8D-416C-92EC-D4A6027DB039}" srcOrd="5" destOrd="0" parTransId="{47C7324E-2538-4DA5-8AB4-76D9B7671D96}" sibTransId="{AFDC4F98-230C-48D1-822B-444AF2E5431C}"/>
    <dgm:cxn modelId="{E1DC6DC4-4BA7-4A33-ADA6-C48D9CA8FA68}" type="presOf" srcId="{A09BB132-09DF-498D-B5EF-D32F99B3D2CD}" destId="{60645111-CB4C-4F51-89A5-8E752E2A64D9}" srcOrd="0" destOrd="3" presId="urn:microsoft.com/office/officeart/2005/8/layout/vList5"/>
    <dgm:cxn modelId="{4FF7EDE3-495A-4C45-ADAD-8C2BD3380042}" type="presOf" srcId="{64389967-6D8F-41DC-8969-D8C36D521CD8}" destId="{7E180E41-5A18-4DE7-AD70-C0F3F36617C1}" srcOrd="0" destOrd="0" presId="urn:microsoft.com/office/officeart/2005/8/layout/vList5"/>
    <dgm:cxn modelId="{5845D41D-8356-4A5E-BD45-81BD67CC15BE}" type="presOf" srcId="{B7A500B5-F041-439E-AAA7-209B1BAD0A01}" destId="{B31ADE51-532E-473E-A29C-387EA1F17604}" srcOrd="0" destOrd="6" presId="urn:microsoft.com/office/officeart/2005/8/layout/vList5"/>
    <dgm:cxn modelId="{6AF8CF0B-CD46-46BB-A1C7-BA6D07F0B804}" srcId="{64389967-6D8F-41DC-8969-D8C36D521CD8}" destId="{52D6A5A0-DD28-43EE-8C33-0F6BD18CFA8B}" srcOrd="1" destOrd="0" parTransId="{A5CF1BD4-CE34-419D-A987-5E94BBF34E86}" sibTransId="{E6A8CC75-6DDF-4CFF-9BA1-118059AD861C}"/>
    <dgm:cxn modelId="{55695A84-59BD-4C37-8651-D105CBE434B3}" type="presOf" srcId="{2AA23AE8-5041-48D0-B13B-1966B90388A2}" destId="{60645111-CB4C-4F51-89A5-8E752E2A64D9}" srcOrd="0" destOrd="4" presId="urn:microsoft.com/office/officeart/2005/8/layout/vList5"/>
    <dgm:cxn modelId="{C33631E0-E1F9-4157-9D78-7EA5E9D9D020}" srcId="{6C3CBB72-C477-4565-9F6F-EA3508D62ABA}" destId="{A09BB132-09DF-498D-B5EF-D32F99B3D2CD}" srcOrd="3" destOrd="0" parTransId="{B8EBBFC8-6DFE-4F36-888E-F88C7B48B05B}" sibTransId="{7CA74465-965F-4DB2-9FE6-B359D10FF77C}"/>
    <dgm:cxn modelId="{51B4014C-9BF2-45BF-9A45-89ADF3BFC510}" type="presOf" srcId="{FE533D9E-9FC5-49D7-BA90-61B18BE5131E}" destId="{DEA3789C-9EF5-462C-A174-E46B1E5CA74C}" srcOrd="0" destOrd="2" presId="urn:microsoft.com/office/officeart/2005/8/layout/vList5"/>
    <dgm:cxn modelId="{7DF800BC-8F81-4D41-B5E7-B4F50B913C51}" srcId="{64389967-6D8F-41DC-8969-D8C36D521CD8}" destId="{D83EF98B-1620-41AC-AF04-75945466641C}" srcOrd="2" destOrd="0" parTransId="{16868ABF-540B-4D7C-BD17-15B46809FD42}" sibTransId="{B0DDCFD8-DA75-47DD-B055-BF5D494152C3}"/>
    <dgm:cxn modelId="{AAC2ED65-054E-4CE7-818B-036C7EB6B0E4}" srcId="{EA244C5F-6DC9-4B6D-8D2D-B18980866EA5}" destId="{840DD02B-2906-4E9D-9EC7-DFE740482689}" srcOrd="1" destOrd="0" parTransId="{7B7BBE24-96B8-4A1C-BB2C-80A52CB2C9FA}" sibTransId="{300FE9EF-CF24-4CB5-9B0D-89D47D091137}"/>
    <dgm:cxn modelId="{17F9C02B-015C-4D29-AC79-140D167B4FC1}" srcId="{64389967-6D8F-41DC-8969-D8C36D521CD8}" destId="{4190AC94-7AA9-432B-970E-2483969D6AE2}" srcOrd="4" destOrd="0" parTransId="{D717D4C0-4269-4DD3-9885-AF112AE2AD17}" sibTransId="{951F1FE2-BB35-42A2-9B98-211752B4776A}"/>
    <dgm:cxn modelId="{58988844-6B38-4C8E-A0DC-CCE85269D2C4}" type="presOf" srcId="{59C0AF9F-F4B2-46B0-9C6E-ACF479F799E5}" destId="{A870334A-C0FA-46D2-B060-A70B960A8372}" srcOrd="0" destOrd="2" presId="urn:microsoft.com/office/officeart/2005/8/layout/vList5"/>
    <dgm:cxn modelId="{9B645562-7B33-4A59-B167-249DB0D38D65}" srcId="{A067F012-9EB2-4E28-AA53-C96899151739}" destId="{FE533D9E-9FC5-49D7-BA90-61B18BE5131E}" srcOrd="2" destOrd="0" parTransId="{5AC7961D-3765-4A1D-84BA-72337CA68073}" sibTransId="{C242D82D-7338-4FB2-89DC-A39F7F245C95}"/>
    <dgm:cxn modelId="{5B225806-3EFB-4CB2-8DE5-C11A654EDC31}" srcId="{95E68EC4-AB35-46E9-881A-032733B269C8}" destId="{EA244C5F-6DC9-4B6D-8D2D-B18980866EA5}" srcOrd="1" destOrd="0" parTransId="{1EF5ED36-B8C9-43F3-AD52-BAFCD23B6DFD}" sibTransId="{1880A706-08C3-4076-B6F8-E23186525D9A}"/>
    <dgm:cxn modelId="{7AAF0243-26C9-4F67-AA0B-859BF5B6D396}" type="presOf" srcId="{84BAC9A2-CCCA-4A53-8577-2B202C18E653}" destId="{DEA3789C-9EF5-462C-A174-E46B1E5CA74C}" srcOrd="0" destOrd="5" presId="urn:microsoft.com/office/officeart/2005/8/layout/vList5"/>
    <dgm:cxn modelId="{48F2A737-187C-4F67-943D-582B73F95334}" srcId="{95E68EC4-AB35-46E9-881A-032733B269C8}" destId="{A067F012-9EB2-4E28-AA53-C96899151739}" srcOrd="0" destOrd="0" parTransId="{C8B3EC31-756B-40D9-8C5D-A325044DD1E8}" sibTransId="{923D97E9-8E0B-40FE-A639-DCF74440855E}"/>
    <dgm:cxn modelId="{8C335333-EAD4-4B12-84CA-6BFDB1AEDC78}" type="presOf" srcId="{59B6B2E9-16FD-4AE0-953B-26DB6B8CF626}" destId="{3C2C47AC-F4A6-4D92-ABB5-BF40DE13EAE5}" srcOrd="0" destOrd="0" presId="urn:microsoft.com/office/officeart/2005/8/layout/vList5"/>
    <dgm:cxn modelId="{24226036-8FD5-44EB-A0B7-470E5C4EBB24}" type="presOf" srcId="{4190AC94-7AA9-432B-970E-2483969D6AE2}" destId="{B31ADE51-532E-473E-A29C-387EA1F17604}" srcOrd="0" destOrd="4" presId="urn:microsoft.com/office/officeart/2005/8/layout/vList5"/>
    <dgm:cxn modelId="{477129F0-C1DA-46BD-A21C-3FD07FA88A91}" type="presOf" srcId="{D91FE5CA-16F3-4ECC-8FF7-32C142EEBFAD}" destId="{60645111-CB4C-4F51-89A5-8E752E2A64D9}" srcOrd="0" destOrd="1" presId="urn:microsoft.com/office/officeart/2005/8/layout/vList5"/>
    <dgm:cxn modelId="{125713FB-DCB4-492A-ADA6-5B44500A12E1}" srcId="{22E06FC2-6343-401A-9898-B370D23F2971}" destId="{3A42D3DD-9335-4BF5-AAEB-98D5F144F4EC}" srcOrd="0" destOrd="0" parTransId="{99626F10-660C-4D9D-A53F-E11B548D0222}" sibTransId="{47117E62-5CED-469F-9E65-F46859668B83}"/>
    <dgm:cxn modelId="{0CE52B17-DC4C-4528-B079-96023FAD3FAA}" type="presOf" srcId="{384DA172-9D8D-416C-92EC-D4A6027DB039}" destId="{B31ADE51-532E-473E-A29C-387EA1F17604}" srcOrd="0" destOrd="5" presId="urn:microsoft.com/office/officeart/2005/8/layout/vList5"/>
    <dgm:cxn modelId="{D3D9B30D-F70E-4321-884A-AC4B4E0E7FE9}" srcId="{6C3CBB72-C477-4565-9F6F-EA3508D62ABA}" destId="{C2D42826-06BB-41E5-AE0E-118A93324FC8}" srcOrd="0" destOrd="0" parTransId="{9F6807F2-2BBB-4CAE-AB93-76CA16E6FC07}" sibTransId="{0EC11990-E9D4-4C99-8327-78231FAABFA3}"/>
    <dgm:cxn modelId="{8F51FCC6-CB6B-40EC-968B-E3C342F9BB72}" type="presOf" srcId="{7CE9D2C6-9E3C-4209-AE3E-58806CFBAC4A}" destId="{3C2C47AC-F4A6-4D92-ABB5-BF40DE13EAE5}" srcOrd="0" destOrd="2" presId="urn:microsoft.com/office/officeart/2005/8/layout/vList5"/>
    <dgm:cxn modelId="{08E78AC0-4DCD-4070-B1A1-B656D20D0CA3}" srcId="{EA244C5F-6DC9-4B6D-8D2D-B18980866EA5}" destId="{277B322B-4B30-4043-86CB-FB9FFFB48078}" srcOrd="3" destOrd="0" parTransId="{B801B38B-D55E-4A41-A2D6-1632C2CAC773}" sibTransId="{CAFE32B0-D8AC-474B-8C6E-216501284ACD}"/>
    <dgm:cxn modelId="{E2D3D532-DDC0-4F2A-8698-37582D6FF638}" type="presOf" srcId="{3A42D3DD-9335-4BF5-AAEB-98D5F144F4EC}" destId="{A870334A-C0FA-46D2-B060-A70B960A8372}" srcOrd="0" destOrd="0" presId="urn:microsoft.com/office/officeart/2005/8/layout/vList5"/>
    <dgm:cxn modelId="{43B2BCFB-5EF4-4F33-B083-4A5A86123EC6}" type="presOf" srcId="{840DD02B-2906-4E9D-9EC7-DFE740482689}" destId="{3C2C47AC-F4A6-4D92-ABB5-BF40DE13EAE5}" srcOrd="0" destOrd="1" presId="urn:microsoft.com/office/officeart/2005/8/layout/vList5"/>
    <dgm:cxn modelId="{AAE4EAE2-E688-4F19-8BB3-4FB0000569F3}" type="presOf" srcId="{29FA547B-0C12-4D17-A638-DB3957847FEF}" destId="{B31ADE51-532E-473E-A29C-387EA1F17604}" srcOrd="0" destOrd="3" presId="urn:microsoft.com/office/officeart/2005/8/layout/vList5"/>
    <dgm:cxn modelId="{73ECDD61-B25E-43F2-899B-2F2BAC678D80}" type="presOf" srcId="{0F500344-276D-430F-A468-117574BBF109}" destId="{60645111-CB4C-4F51-89A5-8E752E2A64D9}" srcOrd="0" destOrd="2" presId="urn:microsoft.com/office/officeart/2005/8/layout/vList5"/>
    <dgm:cxn modelId="{33B6B92B-BC71-4B0F-9AA7-7B28C71FE5C6}" type="presOf" srcId="{D2907C1A-E634-4092-8237-5D991F882396}" destId="{A870334A-C0FA-46D2-B060-A70B960A8372}" srcOrd="0" destOrd="4" presId="urn:microsoft.com/office/officeart/2005/8/layout/vList5"/>
    <dgm:cxn modelId="{F86A65B7-DE21-4B4D-B8DF-2E638719AEEF}" srcId="{EA244C5F-6DC9-4B6D-8D2D-B18980866EA5}" destId="{7CE9D2C6-9E3C-4209-AE3E-58806CFBAC4A}" srcOrd="2" destOrd="0" parTransId="{FF95A35E-2D15-4E13-AD6C-061D64E72CBF}" sibTransId="{F6C589B6-B9EA-4072-BC48-FCB3D823F108}"/>
    <dgm:cxn modelId="{49C6B731-9032-40C2-A7EE-5DE336AD59E1}" type="presOf" srcId="{A8868079-B143-455F-83D9-D2533B7299C7}" destId="{B31ADE51-532E-473E-A29C-387EA1F17604}" srcOrd="0" destOrd="0" presId="urn:microsoft.com/office/officeart/2005/8/layout/vList5"/>
    <dgm:cxn modelId="{39F91CAE-6D30-4A6D-8772-5DB65B967A7A}" type="presOf" srcId="{C5F0481F-9325-4436-94BB-825477E91521}" destId="{60645111-CB4C-4F51-89A5-8E752E2A64D9}" srcOrd="0" destOrd="6" presId="urn:microsoft.com/office/officeart/2005/8/layout/vList5"/>
    <dgm:cxn modelId="{01BCDEC2-E384-40A8-BDDA-5B7F6E3735BB}" srcId="{6C3CBB72-C477-4565-9F6F-EA3508D62ABA}" destId="{0F500344-276D-430F-A468-117574BBF109}" srcOrd="2" destOrd="0" parTransId="{88A31C43-66F0-4042-AC4B-53322B8D3460}" sibTransId="{E2AC16C8-10E3-40CC-9B13-EE421E67D182}"/>
    <dgm:cxn modelId="{5393ADB8-F18C-4031-9E4E-48D2794D0A8F}" srcId="{22E06FC2-6343-401A-9898-B370D23F2971}" destId="{D2907C1A-E634-4092-8237-5D991F882396}" srcOrd="4" destOrd="0" parTransId="{E87AED18-1D47-4498-88F3-1436E4D564A5}" sibTransId="{7F62474C-FAD2-4926-8070-676DF530CBFC}"/>
    <dgm:cxn modelId="{900F5BA8-58C7-4808-829D-5FCEA2C4D14E}" srcId="{EA244C5F-6DC9-4B6D-8D2D-B18980866EA5}" destId="{59B6B2E9-16FD-4AE0-953B-26DB6B8CF626}" srcOrd="0" destOrd="0" parTransId="{BE6B2665-6E4B-479D-AEE7-D071EE6A2E84}" sibTransId="{93DBB6C2-DF74-4DB0-841F-FCFDF927C421}"/>
    <dgm:cxn modelId="{942F0ABF-3825-4063-9126-AB8D841C858B}" srcId="{6C3CBB72-C477-4565-9F6F-EA3508D62ABA}" destId="{D91FE5CA-16F3-4ECC-8FF7-32C142EEBFAD}" srcOrd="1" destOrd="0" parTransId="{D8989D1D-A70E-485C-BD24-1013AD013318}" sibTransId="{2C2060C5-8434-43D1-AE80-7753A7BD94CA}"/>
    <dgm:cxn modelId="{AEA7CFAE-75C3-4B10-8AB2-F2D489C088FA}" type="presOf" srcId="{8E30C037-B63B-4AE9-8268-5EBF2F60F343}" destId="{60645111-CB4C-4F51-89A5-8E752E2A64D9}" srcOrd="0" destOrd="5" presId="urn:microsoft.com/office/officeart/2005/8/layout/vList5"/>
    <dgm:cxn modelId="{EA8AA7F5-9DFE-4BEE-8DE9-4197EF108880}" type="presOf" srcId="{D83EF98B-1620-41AC-AF04-75945466641C}" destId="{B31ADE51-532E-473E-A29C-387EA1F17604}" srcOrd="0" destOrd="2" presId="urn:microsoft.com/office/officeart/2005/8/layout/vList5"/>
    <dgm:cxn modelId="{D5480471-215D-4AB7-A126-79FFA23D33DD}" type="presOf" srcId="{52D6A5A0-DD28-43EE-8C33-0F6BD18CFA8B}" destId="{B31ADE51-532E-473E-A29C-387EA1F17604}" srcOrd="0" destOrd="1" presId="urn:microsoft.com/office/officeart/2005/8/layout/vList5"/>
    <dgm:cxn modelId="{1CF91E75-6DC0-4DA0-8537-7FF3A9FD894E}" srcId="{6C3CBB72-C477-4565-9F6F-EA3508D62ABA}" destId="{C5F0481F-9325-4436-94BB-825477E91521}" srcOrd="6" destOrd="0" parTransId="{067FC159-A9E2-4F7E-BE80-CD88F2AF5E03}" sibTransId="{357D4525-4FE4-494B-8C9D-4C406B13DD8C}"/>
    <dgm:cxn modelId="{83D63C9B-C19D-417C-B3F3-8636DCC6C4A3}" srcId="{95E68EC4-AB35-46E9-881A-032733B269C8}" destId="{22E06FC2-6343-401A-9898-B370D23F2971}" srcOrd="4" destOrd="0" parTransId="{DAB24518-1C25-4547-8D81-0B3EB59DA184}" sibTransId="{2A48B28D-F417-44D5-B735-D0458F71E2BC}"/>
    <dgm:cxn modelId="{93AF2C81-4DB4-45BC-BBBE-56BC6F19C297}" type="presOf" srcId="{EA244C5F-6DC9-4B6D-8D2D-B18980866EA5}" destId="{19CC38FB-B03E-4B6C-8451-B934CA4F5FD5}" srcOrd="0" destOrd="0" presId="urn:microsoft.com/office/officeart/2005/8/layout/vList5"/>
    <dgm:cxn modelId="{9A5F9EAF-EADD-43A3-A31F-4D9026A9732B}" type="presOf" srcId="{25DD71C6-DD4D-4432-81A3-F18DAC799947}" destId="{DEA3789C-9EF5-462C-A174-E46B1E5CA74C}" srcOrd="0" destOrd="4" presId="urn:microsoft.com/office/officeart/2005/8/layout/vList5"/>
    <dgm:cxn modelId="{F1AC2C1D-7408-456B-BBEC-4F6D3E948A4B}" srcId="{22E06FC2-6343-401A-9898-B370D23F2971}" destId="{59C0AF9F-F4B2-46B0-9C6E-ACF479F799E5}" srcOrd="2" destOrd="0" parTransId="{65D140B2-EBD4-4319-BE04-4BB72DDFB3DE}" sibTransId="{217632F4-71D1-43F4-8BE3-E1FC86E23C36}"/>
    <dgm:cxn modelId="{17B01362-BA96-4597-94C4-AE703BBC3743}" srcId="{6C3CBB72-C477-4565-9F6F-EA3508D62ABA}" destId="{2AA23AE8-5041-48D0-B13B-1966B90388A2}" srcOrd="4" destOrd="0" parTransId="{A6887245-CE22-413C-8605-71BFC88902D9}" sibTransId="{570E1A06-0DA6-49B6-84DD-446DC71CA1DE}"/>
    <dgm:cxn modelId="{D8F50D99-71D3-4786-AC27-4C38195753D7}" srcId="{22E06FC2-6343-401A-9898-B370D23F2971}" destId="{FC819194-7340-4475-9B15-A7F362CD90E8}" srcOrd="1" destOrd="0" parTransId="{4C6660E7-F6C2-48C7-9F0F-347EB7ECC46E}" sibTransId="{12259495-C6DB-4B7C-A3BC-CFD79350CBCD}"/>
    <dgm:cxn modelId="{C1856BCB-AC82-4F7B-89D9-8DCB67D84FB1}" type="presOf" srcId="{A4E03931-9F30-4D94-8321-3A26595719D5}" destId="{A870334A-C0FA-46D2-B060-A70B960A8372}" srcOrd="0" destOrd="3" presId="urn:microsoft.com/office/officeart/2005/8/layout/vList5"/>
    <dgm:cxn modelId="{8CA32A1A-B69B-432A-BC49-B3D5CDC423ED}" type="presOf" srcId="{FC819194-7340-4475-9B15-A7F362CD90E8}" destId="{A870334A-C0FA-46D2-B060-A70B960A8372}" srcOrd="0" destOrd="1" presId="urn:microsoft.com/office/officeart/2005/8/layout/vList5"/>
    <dgm:cxn modelId="{02A2E1D7-30E4-4B5D-BA5B-BA769E9836B8}" srcId="{A067F012-9EB2-4E28-AA53-C96899151739}" destId="{5481E366-000D-4587-B9DB-C7B01EFAD264}" srcOrd="1" destOrd="0" parTransId="{CDD61A87-EB2B-410D-98E9-E1D3394FF6A8}" sibTransId="{2635A146-BCDF-4C28-B07F-4C1E3C525BDB}"/>
    <dgm:cxn modelId="{B3E9E19B-5C2A-4244-A251-17C177527BB7}" type="presOf" srcId="{B3202F77-A726-46CD-BBFE-F39240CD624E}" destId="{DEA3789C-9EF5-462C-A174-E46B1E5CA74C}" srcOrd="0" destOrd="0" presId="urn:microsoft.com/office/officeart/2005/8/layout/vList5"/>
    <dgm:cxn modelId="{27509AAF-5C64-473E-B75B-53CAA4AAB982}" srcId="{95E68EC4-AB35-46E9-881A-032733B269C8}" destId="{6C3CBB72-C477-4565-9F6F-EA3508D62ABA}" srcOrd="3" destOrd="0" parTransId="{684C3BCB-E033-4933-BE68-527C77360FCB}" sibTransId="{50533071-A8CA-4EE9-B4FF-CACE409C7C65}"/>
    <dgm:cxn modelId="{DFC1BEC5-5984-4A18-B957-29CD9E8CE576}" type="presOf" srcId="{22E06FC2-6343-401A-9898-B370D23F2971}" destId="{E865FCB2-83C5-41E1-8D30-5D5587B102A2}" srcOrd="0" destOrd="0" presId="urn:microsoft.com/office/officeart/2005/8/layout/vList5"/>
    <dgm:cxn modelId="{CEFBAD26-2730-4294-981F-6255008FB21A}" srcId="{64389967-6D8F-41DC-8969-D8C36D521CD8}" destId="{B7A500B5-F041-439E-AAA7-209B1BAD0A01}" srcOrd="6" destOrd="0" parTransId="{D5D878E1-FDC8-41C3-BEF6-ED65BA57A429}" sibTransId="{F01D5BEF-CE54-48BE-930C-96F40F81E654}"/>
    <dgm:cxn modelId="{673F6748-BF14-4E3A-AAE5-3743FF711502}" type="presOf" srcId="{A3D1D99F-9324-4E03-ACD4-E41AAF25B67F}" destId="{DEA3789C-9EF5-462C-A174-E46B1E5CA74C}" srcOrd="0" destOrd="3" presId="urn:microsoft.com/office/officeart/2005/8/layout/vList5"/>
    <dgm:cxn modelId="{9BB54925-1FE0-44C3-968F-0EE74AFCDF61}" srcId="{64389967-6D8F-41DC-8969-D8C36D521CD8}" destId="{A8868079-B143-455F-83D9-D2533B7299C7}" srcOrd="0" destOrd="0" parTransId="{31EAD468-F9F8-400A-9B0B-3AE8E691985B}" sibTransId="{909696C3-57F5-4E43-BFB7-999069D93FFC}"/>
    <dgm:cxn modelId="{BEBFAB36-CDAF-4FE5-81CA-CA508CC54363}" type="presOf" srcId="{A067F012-9EB2-4E28-AA53-C96899151739}" destId="{A78A07B5-CDE7-458D-983B-3C3B85C15A6A}" srcOrd="0" destOrd="0" presId="urn:microsoft.com/office/officeart/2005/8/layout/vList5"/>
    <dgm:cxn modelId="{08BAC23E-0BFF-4FDE-B049-22D1D4009A70}" type="presOf" srcId="{6C3CBB72-C477-4565-9F6F-EA3508D62ABA}" destId="{E9E7D691-28BB-45B3-801E-E2E78CFFB1E5}" srcOrd="0" destOrd="0" presId="urn:microsoft.com/office/officeart/2005/8/layout/vList5"/>
    <dgm:cxn modelId="{EC22556A-6CF3-4190-BEC1-DBD353B91B54}" srcId="{64389967-6D8F-41DC-8969-D8C36D521CD8}" destId="{29FA547B-0C12-4D17-A638-DB3957847FEF}" srcOrd="3" destOrd="0" parTransId="{D643202F-D810-4E8B-B2B0-D0CD730C7D8D}" sibTransId="{E68FF20E-C1A5-4D87-9577-CF3704142DA7}"/>
    <dgm:cxn modelId="{51BE75AC-6B54-484C-B02F-29A8C2B1E41F}" type="presOf" srcId="{C2D42826-06BB-41E5-AE0E-118A93324FC8}" destId="{60645111-CB4C-4F51-89A5-8E752E2A64D9}" srcOrd="0" destOrd="0" presId="urn:microsoft.com/office/officeart/2005/8/layout/vList5"/>
    <dgm:cxn modelId="{1D0E68A1-E9CC-46C1-8E72-99E6F3146D94}" srcId="{A067F012-9EB2-4E28-AA53-C96899151739}" destId="{25DD71C6-DD4D-4432-81A3-F18DAC799947}" srcOrd="4" destOrd="0" parTransId="{B3E7722B-B48C-449A-9C9A-4B2DACDAA5B0}" sibTransId="{ED4C67E6-A4B3-4AB1-945E-7868F945DEA5}"/>
    <dgm:cxn modelId="{01994994-A51D-4072-827D-602FDFCC58FB}" srcId="{22E06FC2-6343-401A-9898-B370D23F2971}" destId="{A4E03931-9F30-4D94-8321-3A26595719D5}" srcOrd="3" destOrd="0" parTransId="{11A82E0A-73F1-411A-85A4-EC97BB1B1C08}" sibTransId="{9C476EFE-700D-4319-A384-D096950066AF}"/>
    <dgm:cxn modelId="{86AF6DFC-8660-4129-B641-D21244DDB0A8}" srcId="{6C3CBB72-C477-4565-9F6F-EA3508D62ABA}" destId="{8E30C037-B63B-4AE9-8268-5EBF2F60F343}" srcOrd="5" destOrd="0" parTransId="{AD795277-D9D9-4735-8068-B7583E09FBB7}" sibTransId="{A2046A53-E8FF-405F-9BB0-97D1BE63BDBC}"/>
    <dgm:cxn modelId="{5D17A49F-2297-41F7-B16F-30AB3045DB29}" srcId="{A067F012-9EB2-4E28-AA53-C96899151739}" destId="{84BAC9A2-CCCA-4A53-8577-2B202C18E653}" srcOrd="5" destOrd="0" parTransId="{DE600306-AF23-4752-BA21-02186F102E8E}" sibTransId="{9B3B2B65-DBBA-433A-A19C-D14E9B656BA7}"/>
    <dgm:cxn modelId="{9A0E9A4C-86E5-4DB4-B44C-F3C39806C66A}" srcId="{A067F012-9EB2-4E28-AA53-C96899151739}" destId="{B3202F77-A726-46CD-BBFE-F39240CD624E}" srcOrd="0" destOrd="0" parTransId="{D35C0F1A-A7F1-4EF7-8F1F-9B13418F868A}" sibTransId="{01280CDD-E57B-4C83-A576-A36C0B7FE6EB}"/>
    <dgm:cxn modelId="{1533363A-329A-4F8C-9A84-2F10D270CCB7}" type="presOf" srcId="{5481E366-000D-4587-B9DB-C7B01EFAD264}" destId="{DEA3789C-9EF5-462C-A174-E46B1E5CA74C}" srcOrd="0" destOrd="1" presId="urn:microsoft.com/office/officeart/2005/8/layout/vList5"/>
    <dgm:cxn modelId="{79902CC4-AC75-49E3-84B0-22E753C3B9A7}" type="presOf" srcId="{95E68EC4-AB35-46E9-881A-032733B269C8}" destId="{C35B490D-421D-4B1C-B01C-BE7A60C7D8B0}" srcOrd="0" destOrd="0" presId="urn:microsoft.com/office/officeart/2005/8/layout/vList5"/>
    <dgm:cxn modelId="{CF5D12CC-FD6E-4ADA-A236-716455FBA3B1}" type="presOf" srcId="{277B322B-4B30-4043-86CB-FB9FFFB48078}" destId="{3C2C47AC-F4A6-4D92-ABB5-BF40DE13EAE5}" srcOrd="0" destOrd="3" presId="urn:microsoft.com/office/officeart/2005/8/layout/vList5"/>
    <dgm:cxn modelId="{E9B09201-639D-4628-A889-CD6C51FB5C25}" srcId="{A067F012-9EB2-4E28-AA53-C96899151739}" destId="{A3D1D99F-9324-4E03-ACD4-E41AAF25B67F}" srcOrd="3" destOrd="0" parTransId="{D57044BD-B74E-44AE-9E53-F7FE708DA2D3}" sibTransId="{C7AD03C4-5AB4-4E17-8FA2-EC201D4B36E7}"/>
    <dgm:cxn modelId="{CBEE081C-654C-4806-AE40-39C9BE7ECEA1}" srcId="{95E68EC4-AB35-46E9-881A-032733B269C8}" destId="{64389967-6D8F-41DC-8969-D8C36D521CD8}" srcOrd="2" destOrd="0" parTransId="{E02CD408-3AB2-42B7-97B3-46B532386D27}" sibTransId="{4C11CC96-DDA8-4657-B6F3-EF9AA9F83748}"/>
    <dgm:cxn modelId="{19273BFD-60C3-4C2C-BA5D-609AC0B68B8F}" type="presParOf" srcId="{C35B490D-421D-4B1C-B01C-BE7A60C7D8B0}" destId="{13C177AD-7711-4AEC-89E0-D11D7D18FEEA}" srcOrd="0" destOrd="0" presId="urn:microsoft.com/office/officeart/2005/8/layout/vList5"/>
    <dgm:cxn modelId="{ACCDA506-0591-4FCB-8B84-BE453BA3182F}" type="presParOf" srcId="{13C177AD-7711-4AEC-89E0-D11D7D18FEEA}" destId="{A78A07B5-CDE7-458D-983B-3C3B85C15A6A}" srcOrd="0" destOrd="0" presId="urn:microsoft.com/office/officeart/2005/8/layout/vList5"/>
    <dgm:cxn modelId="{32484CDE-E07A-418A-87AF-10901E599E49}" type="presParOf" srcId="{13C177AD-7711-4AEC-89E0-D11D7D18FEEA}" destId="{DEA3789C-9EF5-462C-A174-E46B1E5CA74C}" srcOrd="1" destOrd="0" presId="urn:microsoft.com/office/officeart/2005/8/layout/vList5"/>
    <dgm:cxn modelId="{DA9EF031-6573-41A0-B6D0-EDC173BBF52C}" type="presParOf" srcId="{C35B490D-421D-4B1C-B01C-BE7A60C7D8B0}" destId="{A835B500-BB94-4C9D-8F84-C1F77D98919E}" srcOrd="1" destOrd="0" presId="urn:microsoft.com/office/officeart/2005/8/layout/vList5"/>
    <dgm:cxn modelId="{B82A8BFA-181F-43A9-8B80-E5EC54794C25}" type="presParOf" srcId="{C35B490D-421D-4B1C-B01C-BE7A60C7D8B0}" destId="{D613EA4A-2CCF-40FC-BC92-82B148596E50}" srcOrd="2" destOrd="0" presId="urn:microsoft.com/office/officeart/2005/8/layout/vList5"/>
    <dgm:cxn modelId="{368E665A-88B2-418A-A216-516DF18827CF}" type="presParOf" srcId="{D613EA4A-2CCF-40FC-BC92-82B148596E50}" destId="{19CC38FB-B03E-4B6C-8451-B934CA4F5FD5}" srcOrd="0" destOrd="0" presId="urn:microsoft.com/office/officeart/2005/8/layout/vList5"/>
    <dgm:cxn modelId="{EBA1BE96-8147-4FF1-B190-A8534EAC1965}" type="presParOf" srcId="{D613EA4A-2CCF-40FC-BC92-82B148596E50}" destId="{3C2C47AC-F4A6-4D92-ABB5-BF40DE13EAE5}" srcOrd="1" destOrd="0" presId="urn:microsoft.com/office/officeart/2005/8/layout/vList5"/>
    <dgm:cxn modelId="{9B54360E-871C-41E4-AD27-2D3A667A7EB8}" type="presParOf" srcId="{C35B490D-421D-4B1C-B01C-BE7A60C7D8B0}" destId="{077D0E79-971C-40D5-80D3-F7710F49FEC1}" srcOrd="3" destOrd="0" presId="urn:microsoft.com/office/officeart/2005/8/layout/vList5"/>
    <dgm:cxn modelId="{5D74A582-8ACA-4F4F-98F0-A057F2244CCD}" type="presParOf" srcId="{C35B490D-421D-4B1C-B01C-BE7A60C7D8B0}" destId="{4A5586B8-BDBE-4BBC-A7E2-1F5B316CABFF}" srcOrd="4" destOrd="0" presId="urn:microsoft.com/office/officeart/2005/8/layout/vList5"/>
    <dgm:cxn modelId="{6066C1FF-7EEF-40F8-9628-9E64BD245381}" type="presParOf" srcId="{4A5586B8-BDBE-4BBC-A7E2-1F5B316CABFF}" destId="{7E180E41-5A18-4DE7-AD70-C0F3F36617C1}" srcOrd="0" destOrd="0" presId="urn:microsoft.com/office/officeart/2005/8/layout/vList5"/>
    <dgm:cxn modelId="{7472AD19-55BA-4D73-8880-C1533CDCA55D}" type="presParOf" srcId="{4A5586B8-BDBE-4BBC-A7E2-1F5B316CABFF}" destId="{B31ADE51-532E-473E-A29C-387EA1F17604}" srcOrd="1" destOrd="0" presId="urn:microsoft.com/office/officeart/2005/8/layout/vList5"/>
    <dgm:cxn modelId="{237F1FB0-3A5A-4BD5-889B-835BBE146D8C}" type="presParOf" srcId="{C35B490D-421D-4B1C-B01C-BE7A60C7D8B0}" destId="{E12646BB-12B2-41FD-94A8-A8F4B2493D71}" srcOrd="5" destOrd="0" presId="urn:microsoft.com/office/officeart/2005/8/layout/vList5"/>
    <dgm:cxn modelId="{8A485C6A-B290-47F6-B96B-3E8B218E93F6}" type="presParOf" srcId="{C35B490D-421D-4B1C-B01C-BE7A60C7D8B0}" destId="{C70C5497-4D04-4B34-B965-56018BAB8237}" srcOrd="6" destOrd="0" presId="urn:microsoft.com/office/officeart/2005/8/layout/vList5"/>
    <dgm:cxn modelId="{75ED1E84-9301-49DC-80E3-F6A7CE2E7F92}" type="presParOf" srcId="{C70C5497-4D04-4B34-B965-56018BAB8237}" destId="{E9E7D691-28BB-45B3-801E-E2E78CFFB1E5}" srcOrd="0" destOrd="0" presId="urn:microsoft.com/office/officeart/2005/8/layout/vList5"/>
    <dgm:cxn modelId="{03D7FA94-3945-4416-AA1A-3F98B68BDE2D}" type="presParOf" srcId="{C70C5497-4D04-4B34-B965-56018BAB8237}" destId="{60645111-CB4C-4F51-89A5-8E752E2A64D9}" srcOrd="1" destOrd="0" presId="urn:microsoft.com/office/officeart/2005/8/layout/vList5"/>
    <dgm:cxn modelId="{18A4DDEE-62AB-47E3-B8AE-C9F1F7A59ABC}" type="presParOf" srcId="{C35B490D-421D-4B1C-B01C-BE7A60C7D8B0}" destId="{67C548D4-3402-4B3C-9596-E9A23407E754}" srcOrd="7" destOrd="0" presId="urn:microsoft.com/office/officeart/2005/8/layout/vList5"/>
    <dgm:cxn modelId="{E63E21C5-4DC3-4D9D-93F3-CA7729B753D9}" type="presParOf" srcId="{C35B490D-421D-4B1C-B01C-BE7A60C7D8B0}" destId="{70E68E5B-B4B1-4B59-92DE-799BB4C58A65}" srcOrd="8" destOrd="0" presId="urn:microsoft.com/office/officeart/2005/8/layout/vList5"/>
    <dgm:cxn modelId="{257CAB13-91ED-4825-B472-D328687EC816}" type="presParOf" srcId="{70E68E5B-B4B1-4B59-92DE-799BB4C58A65}" destId="{E865FCB2-83C5-41E1-8D30-5D5587B102A2}" srcOrd="0" destOrd="0" presId="urn:microsoft.com/office/officeart/2005/8/layout/vList5"/>
    <dgm:cxn modelId="{C43A2EF8-E3DA-45E9-A447-D4CEB045C6E8}" type="presParOf" srcId="{70E68E5B-B4B1-4B59-92DE-799BB4C58A65}" destId="{A870334A-C0FA-46D2-B060-A70B960A837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B9DB71-B1D5-4494-8757-638F08D44313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DBB4BA4-B6FF-474A-9D48-B9B0C0D93025}">
      <dgm:prSet phldrT="[Текст]" custT="1"/>
      <dgm:spPr/>
      <dgm:t>
        <a:bodyPr/>
        <a:lstStyle/>
        <a:p>
          <a:r>
            <a:rPr lang="ru-RU" sz="2800" b="1" dirty="0" smtClean="0"/>
            <a:t>Содержательно-насыщенная</a:t>
          </a:r>
          <a:endParaRPr lang="ru-RU" sz="2800" b="1" dirty="0"/>
        </a:p>
      </dgm:t>
    </dgm:pt>
    <dgm:pt modelId="{2DC9DFBE-83CC-494D-B2B5-5241700186AE}" type="parTrans" cxnId="{68538592-34BE-46FF-8F36-A9FB88C91AD4}">
      <dgm:prSet/>
      <dgm:spPr/>
      <dgm:t>
        <a:bodyPr/>
        <a:lstStyle/>
        <a:p>
          <a:endParaRPr lang="ru-RU" sz="2800" b="1"/>
        </a:p>
      </dgm:t>
    </dgm:pt>
    <dgm:pt modelId="{DAA62D7F-5881-4983-8211-C734479892B0}" type="sibTrans" cxnId="{68538592-34BE-46FF-8F36-A9FB88C91AD4}">
      <dgm:prSet/>
      <dgm:spPr/>
      <dgm:t>
        <a:bodyPr/>
        <a:lstStyle/>
        <a:p>
          <a:endParaRPr lang="ru-RU" sz="2800" b="1"/>
        </a:p>
      </dgm:t>
    </dgm:pt>
    <dgm:pt modelId="{E9049EC2-2CE9-4049-A486-F075021461E0}">
      <dgm:prSet phldrT="[Текст]" custT="1"/>
      <dgm:spPr/>
      <dgm:t>
        <a:bodyPr/>
        <a:lstStyle/>
        <a:p>
          <a:r>
            <a:rPr lang="ru-RU" sz="2800" b="1" dirty="0" smtClean="0"/>
            <a:t>Полифункциональная </a:t>
          </a:r>
          <a:endParaRPr lang="ru-RU" sz="2800" b="1" dirty="0"/>
        </a:p>
      </dgm:t>
    </dgm:pt>
    <dgm:pt modelId="{5744FE5D-07B8-4DFC-89AF-B20F366DE102}" type="parTrans" cxnId="{E84D3FBB-7CD0-4F9F-8482-2AA517D7662D}">
      <dgm:prSet/>
      <dgm:spPr/>
      <dgm:t>
        <a:bodyPr/>
        <a:lstStyle/>
        <a:p>
          <a:endParaRPr lang="ru-RU" sz="2800" b="1"/>
        </a:p>
      </dgm:t>
    </dgm:pt>
    <dgm:pt modelId="{502AF0D6-3AD8-4017-B0F8-9A1BA504D4A2}" type="sibTrans" cxnId="{E84D3FBB-7CD0-4F9F-8482-2AA517D7662D}">
      <dgm:prSet/>
      <dgm:spPr/>
      <dgm:t>
        <a:bodyPr/>
        <a:lstStyle/>
        <a:p>
          <a:endParaRPr lang="ru-RU" sz="2800" b="1"/>
        </a:p>
      </dgm:t>
    </dgm:pt>
    <dgm:pt modelId="{492998BC-2D82-41D5-9000-7E69C21B91C1}">
      <dgm:prSet phldrT="[Текст]" custT="1"/>
      <dgm:spPr/>
      <dgm:t>
        <a:bodyPr/>
        <a:lstStyle/>
        <a:p>
          <a:r>
            <a:rPr lang="ru-RU" sz="2800" b="1" dirty="0" smtClean="0"/>
            <a:t>Вариативная </a:t>
          </a:r>
          <a:endParaRPr lang="ru-RU" sz="2800" b="1" dirty="0"/>
        </a:p>
      </dgm:t>
    </dgm:pt>
    <dgm:pt modelId="{03001D59-7C29-4141-9BBB-481189831B3B}" type="parTrans" cxnId="{306D5DBE-F6C8-4847-800A-C0F7A2A9A46F}">
      <dgm:prSet/>
      <dgm:spPr/>
      <dgm:t>
        <a:bodyPr/>
        <a:lstStyle/>
        <a:p>
          <a:endParaRPr lang="ru-RU" sz="2800" b="1"/>
        </a:p>
      </dgm:t>
    </dgm:pt>
    <dgm:pt modelId="{3972B6E1-3044-427B-AA68-4E5D04D37233}" type="sibTrans" cxnId="{306D5DBE-F6C8-4847-800A-C0F7A2A9A46F}">
      <dgm:prSet/>
      <dgm:spPr/>
      <dgm:t>
        <a:bodyPr/>
        <a:lstStyle/>
        <a:p>
          <a:endParaRPr lang="ru-RU" sz="2800" b="1"/>
        </a:p>
      </dgm:t>
    </dgm:pt>
    <dgm:pt modelId="{9673BBCD-CFA6-44AE-A515-48AD1C35280F}">
      <dgm:prSet phldrT="[Текст]" custT="1"/>
      <dgm:spPr/>
      <dgm:t>
        <a:bodyPr/>
        <a:lstStyle/>
        <a:p>
          <a:r>
            <a:rPr lang="ru-RU" sz="2800" b="1" dirty="0" smtClean="0"/>
            <a:t>Доступная</a:t>
          </a:r>
          <a:endParaRPr lang="ru-RU" sz="2800" b="1" dirty="0"/>
        </a:p>
      </dgm:t>
    </dgm:pt>
    <dgm:pt modelId="{355882AF-6502-4D26-974C-12C0280A4207}" type="parTrans" cxnId="{638ECDAC-4058-4349-8D39-6F263FA6A5F2}">
      <dgm:prSet/>
      <dgm:spPr/>
      <dgm:t>
        <a:bodyPr/>
        <a:lstStyle/>
        <a:p>
          <a:endParaRPr lang="ru-RU" sz="2800" b="1"/>
        </a:p>
      </dgm:t>
    </dgm:pt>
    <dgm:pt modelId="{D840EED5-7B2F-41AD-BD4A-103E1964C0A4}" type="sibTrans" cxnId="{638ECDAC-4058-4349-8D39-6F263FA6A5F2}">
      <dgm:prSet/>
      <dgm:spPr/>
      <dgm:t>
        <a:bodyPr/>
        <a:lstStyle/>
        <a:p>
          <a:endParaRPr lang="ru-RU" sz="2800" b="1"/>
        </a:p>
      </dgm:t>
    </dgm:pt>
    <dgm:pt modelId="{D9684EF8-40F8-4A0C-8785-B0F70A7544C6}">
      <dgm:prSet phldrT="[Текст]" custT="1"/>
      <dgm:spPr/>
      <dgm:t>
        <a:bodyPr/>
        <a:lstStyle/>
        <a:p>
          <a:r>
            <a:rPr lang="ru-RU" sz="2800" b="1" dirty="0" smtClean="0"/>
            <a:t>Безопасная</a:t>
          </a:r>
          <a:endParaRPr lang="ru-RU" sz="2800" b="1" dirty="0"/>
        </a:p>
      </dgm:t>
    </dgm:pt>
    <dgm:pt modelId="{E8DC2EDD-1317-4649-AFF6-DAA543448A57}" type="parTrans" cxnId="{8EDBF3B9-2462-45AD-A2E2-C32E6EE43755}">
      <dgm:prSet/>
      <dgm:spPr/>
      <dgm:t>
        <a:bodyPr/>
        <a:lstStyle/>
        <a:p>
          <a:endParaRPr lang="ru-RU" sz="2800" b="1"/>
        </a:p>
      </dgm:t>
    </dgm:pt>
    <dgm:pt modelId="{793DD95E-591A-4F46-B254-90252DB65E7A}" type="sibTrans" cxnId="{8EDBF3B9-2462-45AD-A2E2-C32E6EE43755}">
      <dgm:prSet/>
      <dgm:spPr/>
      <dgm:t>
        <a:bodyPr/>
        <a:lstStyle/>
        <a:p>
          <a:endParaRPr lang="ru-RU" sz="2800" b="1"/>
        </a:p>
      </dgm:t>
    </dgm:pt>
    <dgm:pt modelId="{C4945749-E337-4465-A877-5084084BB92E}">
      <dgm:prSet phldrT="[Текст]" custT="1"/>
      <dgm:spPr/>
      <dgm:t>
        <a:bodyPr/>
        <a:lstStyle/>
        <a:p>
          <a:r>
            <a:rPr lang="ru-RU" sz="2800" b="1" dirty="0" smtClean="0"/>
            <a:t>Трансформируемая </a:t>
          </a:r>
          <a:endParaRPr lang="ru-RU" sz="2800" b="1" dirty="0"/>
        </a:p>
      </dgm:t>
    </dgm:pt>
    <dgm:pt modelId="{E46EC928-E04E-4299-A132-23AED1816AC6}" type="sibTrans" cxnId="{24BAEF45-BA02-46BF-855E-2362929B3D1F}">
      <dgm:prSet/>
      <dgm:spPr/>
      <dgm:t>
        <a:bodyPr/>
        <a:lstStyle/>
        <a:p>
          <a:endParaRPr lang="ru-RU" sz="2800" b="1"/>
        </a:p>
      </dgm:t>
    </dgm:pt>
    <dgm:pt modelId="{B1C9536E-E9CD-4FCC-9832-DA61299FD24C}" type="parTrans" cxnId="{24BAEF45-BA02-46BF-855E-2362929B3D1F}">
      <dgm:prSet/>
      <dgm:spPr/>
      <dgm:t>
        <a:bodyPr/>
        <a:lstStyle/>
        <a:p>
          <a:endParaRPr lang="ru-RU" sz="2800" b="1"/>
        </a:p>
      </dgm:t>
    </dgm:pt>
    <dgm:pt modelId="{5062A0CB-5514-4535-8DB3-BEA3A81FFAD3}" type="pres">
      <dgm:prSet presAssocID="{0BB9DB71-B1D5-4494-8757-638F08D4431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AC2578-3076-497B-BC81-4DA45CC42849}" type="pres">
      <dgm:prSet presAssocID="{9DBB4BA4-B6FF-474A-9D48-B9B0C0D93025}" presName="circle1" presStyleLbl="node1" presStyleIdx="0" presStyleCnt="6"/>
      <dgm:spPr/>
    </dgm:pt>
    <dgm:pt modelId="{F8FA832A-EAA4-495F-A9D7-BE0986986B6E}" type="pres">
      <dgm:prSet presAssocID="{9DBB4BA4-B6FF-474A-9D48-B9B0C0D93025}" presName="space" presStyleCnt="0"/>
      <dgm:spPr/>
    </dgm:pt>
    <dgm:pt modelId="{43002E2C-93FC-4A44-A027-06766E41D15A}" type="pres">
      <dgm:prSet presAssocID="{9DBB4BA4-B6FF-474A-9D48-B9B0C0D93025}" presName="rect1" presStyleLbl="alignAcc1" presStyleIdx="0" presStyleCnt="6" custScaleY="105692"/>
      <dgm:spPr/>
      <dgm:t>
        <a:bodyPr/>
        <a:lstStyle/>
        <a:p>
          <a:endParaRPr lang="ru-RU"/>
        </a:p>
      </dgm:t>
    </dgm:pt>
    <dgm:pt modelId="{B1D63E42-BC22-4A14-BF6D-693D7EE25999}" type="pres">
      <dgm:prSet presAssocID="{C4945749-E337-4465-A877-5084084BB92E}" presName="vertSpace2" presStyleLbl="node1" presStyleIdx="0" presStyleCnt="6"/>
      <dgm:spPr/>
    </dgm:pt>
    <dgm:pt modelId="{98A7806F-F15D-4E3C-8474-0DA469C257BA}" type="pres">
      <dgm:prSet presAssocID="{C4945749-E337-4465-A877-5084084BB92E}" presName="circle2" presStyleLbl="node1" presStyleIdx="1" presStyleCnt="6"/>
      <dgm:spPr/>
    </dgm:pt>
    <dgm:pt modelId="{E00EA617-C679-4AD0-9A7C-E104F0E980FB}" type="pres">
      <dgm:prSet presAssocID="{C4945749-E337-4465-A877-5084084BB92E}" presName="rect2" presStyleLbl="alignAcc1" presStyleIdx="1" presStyleCnt="6"/>
      <dgm:spPr/>
      <dgm:t>
        <a:bodyPr/>
        <a:lstStyle/>
        <a:p>
          <a:endParaRPr lang="ru-RU"/>
        </a:p>
      </dgm:t>
    </dgm:pt>
    <dgm:pt modelId="{E0FA7035-3264-4151-8ECB-FE8C13AC1F64}" type="pres">
      <dgm:prSet presAssocID="{E9049EC2-2CE9-4049-A486-F075021461E0}" presName="vertSpace3" presStyleLbl="node1" presStyleIdx="1" presStyleCnt="6"/>
      <dgm:spPr/>
    </dgm:pt>
    <dgm:pt modelId="{D0F11C47-DBBB-4B48-8E23-79AC36C4305D}" type="pres">
      <dgm:prSet presAssocID="{E9049EC2-2CE9-4049-A486-F075021461E0}" presName="circle3" presStyleLbl="node1" presStyleIdx="2" presStyleCnt="6"/>
      <dgm:spPr/>
    </dgm:pt>
    <dgm:pt modelId="{559EF7F0-995B-44DF-9E5F-E5245C9D9023}" type="pres">
      <dgm:prSet presAssocID="{E9049EC2-2CE9-4049-A486-F075021461E0}" presName="rect3" presStyleLbl="alignAcc1" presStyleIdx="2" presStyleCnt="6"/>
      <dgm:spPr/>
      <dgm:t>
        <a:bodyPr/>
        <a:lstStyle/>
        <a:p>
          <a:endParaRPr lang="ru-RU"/>
        </a:p>
      </dgm:t>
    </dgm:pt>
    <dgm:pt modelId="{DAB1E93F-E507-4615-B644-7F9209D781F6}" type="pres">
      <dgm:prSet presAssocID="{492998BC-2D82-41D5-9000-7E69C21B91C1}" presName="vertSpace4" presStyleLbl="node1" presStyleIdx="2" presStyleCnt="6"/>
      <dgm:spPr/>
    </dgm:pt>
    <dgm:pt modelId="{4E1AF184-D47A-44A6-A0D5-68A72C447A8E}" type="pres">
      <dgm:prSet presAssocID="{492998BC-2D82-41D5-9000-7E69C21B91C1}" presName="circle4" presStyleLbl="node1" presStyleIdx="3" presStyleCnt="6"/>
      <dgm:spPr/>
    </dgm:pt>
    <dgm:pt modelId="{3E329C08-0FDC-4942-A1DA-BF1C1E59EDC8}" type="pres">
      <dgm:prSet presAssocID="{492998BC-2D82-41D5-9000-7E69C21B91C1}" presName="rect4" presStyleLbl="alignAcc1" presStyleIdx="3" presStyleCnt="6"/>
      <dgm:spPr/>
      <dgm:t>
        <a:bodyPr/>
        <a:lstStyle/>
        <a:p>
          <a:endParaRPr lang="ru-RU"/>
        </a:p>
      </dgm:t>
    </dgm:pt>
    <dgm:pt modelId="{0359CDFE-F734-4BBF-829E-2DA986C8342F}" type="pres">
      <dgm:prSet presAssocID="{9673BBCD-CFA6-44AE-A515-48AD1C35280F}" presName="vertSpace5" presStyleLbl="node1" presStyleIdx="3" presStyleCnt="6"/>
      <dgm:spPr/>
    </dgm:pt>
    <dgm:pt modelId="{B697D62E-7F6D-4DD1-9AD4-17DBE6645E87}" type="pres">
      <dgm:prSet presAssocID="{9673BBCD-CFA6-44AE-A515-48AD1C35280F}" presName="circle5" presStyleLbl="node1" presStyleIdx="4" presStyleCnt="6"/>
      <dgm:spPr/>
    </dgm:pt>
    <dgm:pt modelId="{61CC1500-9D15-4300-95AE-E1B1625F1A88}" type="pres">
      <dgm:prSet presAssocID="{9673BBCD-CFA6-44AE-A515-48AD1C35280F}" presName="rect5" presStyleLbl="alignAcc1" presStyleIdx="4" presStyleCnt="6"/>
      <dgm:spPr/>
      <dgm:t>
        <a:bodyPr/>
        <a:lstStyle/>
        <a:p>
          <a:endParaRPr lang="ru-RU"/>
        </a:p>
      </dgm:t>
    </dgm:pt>
    <dgm:pt modelId="{C824DFC2-8841-41D4-9F0D-A65E9FE9AC49}" type="pres">
      <dgm:prSet presAssocID="{D9684EF8-40F8-4A0C-8785-B0F70A7544C6}" presName="vertSpace6" presStyleLbl="node1" presStyleIdx="4" presStyleCnt="6"/>
      <dgm:spPr/>
    </dgm:pt>
    <dgm:pt modelId="{BFA013DA-2AE5-4916-8312-77774D29BE5D}" type="pres">
      <dgm:prSet presAssocID="{D9684EF8-40F8-4A0C-8785-B0F70A7544C6}" presName="circle6" presStyleLbl="node1" presStyleIdx="5" presStyleCnt="6"/>
      <dgm:spPr/>
    </dgm:pt>
    <dgm:pt modelId="{76772B82-68FE-4200-967A-0D0F68C2A709}" type="pres">
      <dgm:prSet presAssocID="{D9684EF8-40F8-4A0C-8785-B0F70A7544C6}" presName="rect6" presStyleLbl="alignAcc1" presStyleIdx="5" presStyleCnt="6"/>
      <dgm:spPr/>
      <dgm:t>
        <a:bodyPr/>
        <a:lstStyle/>
        <a:p>
          <a:endParaRPr lang="ru-RU"/>
        </a:p>
      </dgm:t>
    </dgm:pt>
    <dgm:pt modelId="{B50FDA32-EEDF-4600-90CE-76BBEBE01F1F}" type="pres">
      <dgm:prSet presAssocID="{9DBB4BA4-B6FF-474A-9D48-B9B0C0D93025}" presName="rect1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EE7312-E586-48F1-AB54-62C8AE48AD8C}" type="pres">
      <dgm:prSet presAssocID="{C4945749-E337-4465-A877-5084084BB92E}" presName="rect2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246F9E-6D18-46AD-96E6-F95DDE7FEDC2}" type="pres">
      <dgm:prSet presAssocID="{E9049EC2-2CE9-4049-A486-F075021461E0}" presName="rect3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BE2B9E-D4F4-4633-A449-F115A134BA07}" type="pres">
      <dgm:prSet presAssocID="{492998BC-2D82-41D5-9000-7E69C21B91C1}" presName="rect4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75E488-CFAE-4E0B-835E-E49D33F7051A}" type="pres">
      <dgm:prSet presAssocID="{9673BBCD-CFA6-44AE-A515-48AD1C35280F}" presName="rect5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ACA8AF-A21E-4698-9F17-ECD0588E1D98}" type="pres">
      <dgm:prSet presAssocID="{D9684EF8-40F8-4A0C-8785-B0F70A7544C6}" presName="rect6ParTxNoCh" presStyleLbl="alignAcc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8DF487-8E56-4CC3-8DCE-16BC905EF155}" type="presOf" srcId="{E9049EC2-2CE9-4049-A486-F075021461E0}" destId="{EB246F9E-6D18-46AD-96E6-F95DDE7FEDC2}" srcOrd="1" destOrd="0" presId="urn:microsoft.com/office/officeart/2005/8/layout/target3"/>
    <dgm:cxn modelId="{E84D3FBB-7CD0-4F9F-8482-2AA517D7662D}" srcId="{0BB9DB71-B1D5-4494-8757-638F08D44313}" destId="{E9049EC2-2CE9-4049-A486-F075021461E0}" srcOrd="2" destOrd="0" parTransId="{5744FE5D-07B8-4DFC-89AF-B20F366DE102}" sibTransId="{502AF0D6-3AD8-4017-B0F8-9A1BA504D4A2}"/>
    <dgm:cxn modelId="{306D5DBE-F6C8-4847-800A-C0F7A2A9A46F}" srcId="{0BB9DB71-B1D5-4494-8757-638F08D44313}" destId="{492998BC-2D82-41D5-9000-7E69C21B91C1}" srcOrd="3" destOrd="0" parTransId="{03001D59-7C29-4141-9BBB-481189831B3B}" sibTransId="{3972B6E1-3044-427B-AA68-4E5D04D37233}"/>
    <dgm:cxn modelId="{AECFF137-4089-4DCF-A271-2A59FEF21142}" type="presOf" srcId="{D9684EF8-40F8-4A0C-8785-B0F70A7544C6}" destId="{A8ACA8AF-A21E-4698-9F17-ECD0588E1D98}" srcOrd="1" destOrd="0" presId="urn:microsoft.com/office/officeart/2005/8/layout/target3"/>
    <dgm:cxn modelId="{62C61DE8-5DC7-4A1A-BECC-8F4E73B7A34F}" type="presOf" srcId="{9DBB4BA4-B6FF-474A-9D48-B9B0C0D93025}" destId="{43002E2C-93FC-4A44-A027-06766E41D15A}" srcOrd="0" destOrd="0" presId="urn:microsoft.com/office/officeart/2005/8/layout/target3"/>
    <dgm:cxn modelId="{FF7D79D4-AE21-4D90-848C-DC992DD4D182}" type="presOf" srcId="{D9684EF8-40F8-4A0C-8785-B0F70A7544C6}" destId="{76772B82-68FE-4200-967A-0D0F68C2A709}" srcOrd="0" destOrd="0" presId="urn:microsoft.com/office/officeart/2005/8/layout/target3"/>
    <dgm:cxn modelId="{8554A9A1-C52C-4016-9D73-D0D8308848DB}" type="presOf" srcId="{9673BBCD-CFA6-44AE-A515-48AD1C35280F}" destId="{61CC1500-9D15-4300-95AE-E1B1625F1A88}" srcOrd="0" destOrd="0" presId="urn:microsoft.com/office/officeart/2005/8/layout/target3"/>
    <dgm:cxn modelId="{0C9EFBEF-9C1E-43F6-ADA0-B1940B66319A}" type="presOf" srcId="{E9049EC2-2CE9-4049-A486-F075021461E0}" destId="{559EF7F0-995B-44DF-9E5F-E5245C9D9023}" srcOrd="0" destOrd="0" presId="urn:microsoft.com/office/officeart/2005/8/layout/target3"/>
    <dgm:cxn modelId="{8EDBF3B9-2462-45AD-A2E2-C32E6EE43755}" srcId="{0BB9DB71-B1D5-4494-8757-638F08D44313}" destId="{D9684EF8-40F8-4A0C-8785-B0F70A7544C6}" srcOrd="5" destOrd="0" parTransId="{E8DC2EDD-1317-4649-AFF6-DAA543448A57}" sibTransId="{793DD95E-591A-4F46-B254-90252DB65E7A}"/>
    <dgm:cxn modelId="{24BAEF45-BA02-46BF-855E-2362929B3D1F}" srcId="{0BB9DB71-B1D5-4494-8757-638F08D44313}" destId="{C4945749-E337-4465-A877-5084084BB92E}" srcOrd="1" destOrd="0" parTransId="{B1C9536E-E9CD-4FCC-9832-DA61299FD24C}" sibTransId="{E46EC928-E04E-4299-A132-23AED1816AC6}"/>
    <dgm:cxn modelId="{11921946-5F3A-4F96-870C-455D62E0CB3A}" type="presOf" srcId="{9673BBCD-CFA6-44AE-A515-48AD1C35280F}" destId="{FE75E488-CFAE-4E0B-835E-E49D33F7051A}" srcOrd="1" destOrd="0" presId="urn:microsoft.com/office/officeart/2005/8/layout/target3"/>
    <dgm:cxn modelId="{BE909031-5372-470E-9836-5F64D82B578A}" type="presOf" srcId="{C4945749-E337-4465-A877-5084084BB92E}" destId="{54EE7312-E586-48F1-AB54-62C8AE48AD8C}" srcOrd="1" destOrd="0" presId="urn:microsoft.com/office/officeart/2005/8/layout/target3"/>
    <dgm:cxn modelId="{ED013D5F-F894-495C-A65D-9A4924C435C8}" type="presOf" srcId="{492998BC-2D82-41D5-9000-7E69C21B91C1}" destId="{3E329C08-0FDC-4942-A1DA-BF1C1E59EDC8}" srcOrd="0" destOrd="0" presId="urn:microsoft.com/office/officeart/2005/8/layout/target3"/>
    <dgm:cxn modelId="{7219359B-DC55-472A-A6B1-52A6CE6EF981}" type="presOf" srcId="{0BB9DB71-B1D5-4494-8757-638F08D44313}" destId="{5062A0CB-5514-4535-8DB3-BEA3A81FFAD3}" srcOrd="0" destOrd="0" presId="urn:microsoft.com/office/officeart/2005/8/layout/target3"/>
    <dgm:cxn modelId="{205FA5A2-6C94-4006-AE81-6CAB05208379}" type="presOf" srcId="{C4945749-E337-4465-A877-5084084BB92E}" destId="{E00EA617-C679-4AD0-9A7C-E104F0E980FB}" srcOrd="0" destOrd="0" presId="urn:microsoft.com/office/officeart/2005/8/layout/target3"/>
    <dgm:cxn modelId="{2666B041-A686-4242-9E8F-49EB79CD4B50}" type="presOf" srcId="{9DBB4BA4-B6FF-474A-9D48-B9B0C0D93025}" destId="{B50FDA32-EEDF-4600-90CE-76BBEBE01F1F}" srcOrd="1" destOrd="0" presId="urn:microsoft.com/office/officeart/2005/8/layout/target3"/>
    <dgm:cxn modelId="{FDB080B9-D860-467A-93E5-BBCEF6147D37}" type="presOf" srcId="{492998BC-2D82-41D5-9000-7E69C21B91C1}" destId="{73BE2B9E-D4F4-4633-A449-F115A134BA07}" srcOrd="1" destOrd="0" presId="urn:microsoft.com/office/officeart/2005/8/layout/target3"/>
    <dgm:cxn modelId="{638ECDAC-4058-4349-8D39-6F263FA6A5F2}" srcId="{0BB9DB71-B1D5-4494-8757-638F08D44313}" destId="{9673BBCD-CFA6-44AE-A515-48AD1C35280F}" srcOrd="4" destOrd="0" parTransId="{355882AF-6502-4D26-974C-12C0280A4207}" sibTransId="{D840EED5-7B2F-41AD-BD4A-103E1964C0A4}"/>
    <dgm:cxn modelId="{68538592-34BE-46FF-8F36-A9FB88C91AD4}" srcId="{0BB9DB71-B1D5-4494-8757-638F08D44313}" destId="{9DBB4BA4-B6FF-474A-9D48-B9B0C0D93025}" srcOrd="0" destOrd="0" parTransId="{2DC9DFBE-83CC-494D-B2B5-5241700186AE}" sibTransId="{DAA62D7F-5881-4983-8211-C734479892B0}"/>
    <dgm:cxn modelId="{6A254105-609A-4A22-BD5C-C31472969AB2}" type="presParOf" srcId="{5062A0CB-5514-4535-8DB3-BEA3A81FFAD3}" destId="{61AC2578-3076-497B-BC81-4DA45CC42849}" srcOrd="0" destOrd="0" presId="urn:microsoft.com/office/officeart/2005/8/layout/target3"/>
    <dgm:cxn modelId="{0FE9DD1F-157B-40EB-8010-6C41EE969AC8}" type="presParOf" srcId="{5062A0CB-5514-4535-8DB3-BEA3A81FFAD3}" destId="{F8FA832A-EAA4-495F-A9D7-BE0986986B6E}" srcOrd="1" destOrd="0" presId="urn:microsoft.com/office/officeart/2005/8/layout/target3"/>
    <dgm:cxn modelId="{221F2DDA-4D9C-40AA-AAF0-5443151155C8}" type="presParOf" srcId="{5062A0CB-5514-4535-8DB3-BEA3A81FFAD3}" destId="{43002E2C-93FC-4A44-A027-06766E41D15A}" srcOrd="2" destOrd="0" presId="urn:microsoft.com/office/officeart/2005/8/layout/target3"/>
    <dgm:cxn modelId="{F33E6ED5-0DF1-4A33-83AE-AB4BC61571E9}" type="presParOf" srcId="{5062A0CB-5514-4535-8DB3-BEA3A81FFAD3}" destId="{B1D63E42-BC22-4A14-BF6D-693D7EE25999}" srcOrd="3" destOrd="0" presId="urn:microsoft.com/office/officeart/2005/8/layout/target3"/>
    <dgm:cxn modelId="{4F03A5C2-3436-4C3F-80B9-F2C38D5BE5A1}" type="presParOf" srcId="{5062A0CB-5514-4535-8DB3-BEA3A81FFAD3}" destId="{98A7806F-F15D-4E3C-8474-0DA469C257BA}" srcOrd="4" destOrd="0" presId="urn:microsoft.com/office/officeart/2005/8/layout/target3"/>
    <dgm:cxn modelId="{F85A7B4D-2DCF-4F0A-8A3A-5787ACF2E3BE}" type="presParOf" srcId="{5062A0CB-5514-4535-8DB3-BEA3A81FFAD3}" destId="{E00EA617-C679-4AD0-9A7C-E104F0E980FB}" srcOrd="5" destOrd="0" presId="urn:microsoft.com/office/officeart/2005/8/layout/target3"/>
    <dgm:cxn modelId="{A89A83B0-DA6C-4DC2-854C-1996A7C058CD}" type="presParOf" srcId="{5062A0CB-5514-4535-8DB3-BEA3A81FFAD3}" destId="{E0FA7035-3264-4151-8ECB-FE8C13AC1F64}" srcOrd="6" destOrd="0" presId="urn:microsoft.com/office/officeart/2005/8/layout/target3"/>
    <dgm:cxn modelId="{05B38A48-52F1-4301-94BA-7E04B0A60D3A}" type="presParOf" srcId="{5062A0CB-5514-4535-8DB3-BEA3A81FFAD3}" destId="{D0F11C47-DBBB-4B48-8E23-79AC36C4305D}" srcOrd="7" destOrd="0" presId="urn:microsoft.com/office/officeart/2005/8/layout/target3"/>
    <dgm:cxn modelId="{B379A070-F106-4A97-A92E-A81091A5175B}" type="presParOf" srcId="{5062A0CB-5514-4535-8DB3-BEA3A81FFAD3}" destId="{559EF7F0-995B-44DF-9E5F-E5245C9D9023}" srcOrd="8" destOrd="0" presId="urn:microsoft.com/office/officeart/2005/8/layout/target3"/>
    <dgm:cxn modelId="{E14703B7-80B6-4E07-9749-D4090A40E586}" type="presParOf" srcId="{5062A0CB-5514-4535-8DB3-BEA3A81FFAD3}" destId="{DAB1E93F-E507-4615-B644-7F9209D781F6}" srcOrd="9" destOrd="0" presId="urn:microsoft.com/office/officeart/2005/8/layout/target3"/>
    <dgm:cxn modelId="{8B03A3AE-98B7-4D36-A86E-ABBDC6328561}" type="presParOf" srcId="{5062A0CB-5514-4535-8DB3-BEA3A81FFAD3}" destId="{4E1AF184-D47A-44A6-A0D5-68A72C447A8E}" srcOrd="10" destOrd="0" presId="urn:microsoft.com/office/officeart/2005/8/layout/target3"/>
    <dgm:cxn modelId="{C4DFE9B2-13D3-435F-A45E-2840D7DC65B6}" type="presParOf" srcId="{5062A0CB-5514-4535-8DB3-BEA3A81FFAD3}" destId="{3E329C08-0FDC-4942-A1DA-BF1C1E59EDC8}" srcOrd="11" destOrd="0" presId="urn:microsoft.com/office/officeart/2005/8/layout/target3"/>
    <dgm:cxn modelId="{F449A178-6D5A-42C9-8B5C-19B814273FDF}" type="presParOf" srcId="{5062A0CB-5514-4535-8DB3-BEA3A81FFAD3}" destId="{0359CDFE-F734-4BBF-829E-2DA986C8342F}" srcOrd="12" destOrd="0" presId="urn:microsoft.com/office/officeart/2005/8/layout/target3"/>
    <dgm:cxn modelId="{13E212D3-07FA-4DBA-A7AB-550B6F811B41}" type="presParOf" srcId="{5062A0CB-5514-4535-8DB3-BEA3A81FFAD3}" destId="{B697D62E-7F6D-4DD1-9AD4-17DBE6645E87}" srcOrd="13" destOrd="0" presId="urn:microsoft.com/office/officeart/2005/8/layout/target3"/>
    <dgm:cxn modelId="{C74666E1-54BA-427B-A382-F49AC1A2703C}" type="presParOf" srcId="{5062A0CB-5514-4535-8DB3-BEA3A81FFAD3}" destId="{61CC1500-9D15-4300-95AE-E1B1625F1A88}" srcOrd="14" destOrd="0" presId="urn:microsoft.com/office/officeart/2005/8/layout/target3"/>
    <dgm:cxn modelId="{77C9E7E3-E7A5-488E-9744-575F26EBD1BE}" type="presParOf" srcId="{5062A0CB-5514-4535-8DB3-BEA3A81FFAD3}" destId="{C824DFC2-8841-41D4-9F0D-A65E9FE9AC49}" srcOrd="15" destOrd="0" presId="urn:microsoft.com/office/officeart/2005/8/layout/target3"/>
    <dgm:cxn modelId="{FF941202-8821-4AD9-A4CD-2B8BE86E0DC7}" type="presParOf" srcId="{5062A0CB-5514-4535-8DB3-BEA3A81FFAD3}" destId="{BFA013DA-2AE5-4916-8312-77774D29BE5D}" srcOrd="16" destOrd="0" presId="urn:microsoft.com/office/officeart/2005/8/layout/target3"/>
    <dgm:cxn modelId="{DD841216-7B82-42AB-A4E5-6DD3B8DC4F7B}" type="presParOf" srcId="{5062A0CB-5514-4535-8DB3-BEA3A81FFAD3}" destId="{76772B82-68FE-4200-967A-0D0F68C2A709}" srcOrd="17" destOrd="0" presId="urn:microsoft.com/office/officeart/2005/8/layout/target3"/>
    <dgm:cxn modelId="{48D7CF11-D919-44F2-AC71-CD1546FF9391}" type="presParOf" srcId="{5062A0CB-5514-4535-8DB3-BEA3A81FFAD3}" destId="{B50FDA32-EEDF-4600-90CE-76BBEBE01F1F}" srcOrd="18" destOrd="0" presId="urn:microsoft.com/office/officeart/2005/8/layout/target3"/>
    <dgm:cxn modelId="{ED817E73-118E-44F3-AA62-CC618448F1DD}" type="presParOf" srcId="{5062A0CB-5514-4535-8DB3-BEA3A81FFAD3}" destId="{54EE7312-E586-48F1-AB54-62C8AE48AD8C}" srcOrd="19" destOrd="0" presId="urn:microsoft.com/office/officeart/2005/8/layout/target3"/>
    <dgm:cxn modelId="{D76B0166-D7C8-4568-A9C4-07497F0DB495}" type="presParOf" srcId="{5062A0CB-5514-4535-8DB3-BEA3A81FFAD3}" destId="{EB246F9E-6D18-46AD-96E6-F95DDE7FEDC2}" srcOrd="20" destOrd="0" presId="urn:microsoft.com/office/officeart/2005/8/layout/target3"/>
    <dgm:cxn modelId="{D8FFD9D6-F3AD-4527-8735-3C9B096C8CDD}" type="presParOf" srcId="{5062A0CB-5514-4535-8DB3-BEA3A81FFAD3}" destId="{73BE2B9E-D4F4-4633-A449-F115A134BA07}" srcOrd="21" destOrd="0" presId="urn:microsoft.com/office/officeart/2005/8/layout/target3"/>
    <dgm:cxn modelId="{E4C5403E-02E9-47BC-9B3D-4867B4DC18F8}" type="presParOf" srcId="{5062A0CB-5514-4535-8DB3-BEA3A81FFAD3}" destId="{FE75E488-CFAE-4E0B-835E-E49D33F7051A}" srcOrd="22" destOrd="0" presId="urn:microsoft.com/office/officeart/2005/8/layout/target3"/>
    <dgm:cxn modelId="{EC460E91-404E-477E-BACE-9F16CFFDA24A}" type="presParOf" srcId="{5062A0CB-5514-4535-8DB3-BEA3A81FFAD3}" destId="{A8ACA8AF-A21E-4698-9F17-ECD0588E1D98}" srcOrd="2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BA0F78E-AA32-4E88-89AD-EA41A9E1A43F}">
      <dsp:nvSpPr>
        <dsp:cNvPr id="0" name=""/>
        <dsp:cNvSpPr/>
      </dsp:nvSpPr>
      <dsp:spPr>
        <a:xfrm>
          <a:off x="4104455" y="1025978"/>
          <a:ext cx="2780978" cy="639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1590"/>
              </a:lnTo>
              <a:lnTo>
                <a:pt x="2780978" y="391590"/>
              </a:lnTo>
              <a:lnTo>
                <a:pt x="2780978" y="6391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AA6F55-65E5-4474-94A3-32765B2682E1}">
      <dsp:nvSpPr>
        <dsp:cNvPr id="0" name=""/>
        <dsp:cNvSpPr/>
      </dsp:nvSpPr>
      <dsp:spPr>
        <a:xfrm>
          <a:off x="3089311" y="2844062"/>
          <a:ext cx="353676" cy="1597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7849"/>
              </a:lnTo>
              <a:lnTo>
                <a:pt x="353676" y="15978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9D348-2F25-401B-8A33-1E3AC0DA2EC0}">
      <dsp:nvSpPr>
        <dsp:cNvPr id="0" name=""/>
        <dsp:cNvSpPr/>
      </dsp:nvSpPr>
      <dsp:spPr>
        <a:xfrm>
          <a:off x="3986728" y="1025978"/>
          <a:ext cx="91440" cy="639163"/>
        </a:xfrm>
        <a:custGeom>
          <a:avLst/>
          <a:gdLst/>
          <a:ahLst/>
          <a:cxnLst/>
          <a:rect l="0" t="0" r="0" b="0"/>
          <a:pathLst>
            <a:path>
              <a:moveTo>
                <a:pt x="117727" y="0"/>
              </a:moveTo>
              <a:lnTo>
                <a:pt x="117727" y="391590"/>
              </a:lnTo>
              <a:lnTo>
                <a:pt x="45720" y="391590"/>
              </a:lnTo>
              <a:lnTo>
                <a:pt x="45720" y="6391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EDB6B-4E59-4149-ACD1-AC87315A6B2D}">
      <dsp:nvSpPr>
        <dsp:cNvPr id="0" name=""/>
        <dsp:cNvSpPr/>
      </dsp:nvSpPr>
      <dsp:spPr>
        <a:xfrm>
          <a:off x="1179461" y="1025978"/>
          <a:ext cx="2924994" cy="639163"/>
        </a:xfrm>
        <a:custGeom>
          <a:avLst/>
          <a:gdLst/>
          <a:ahLst/>
          <a:cxnLst/>
          <a:rect l="0" t="0" r="0" b="0"/>
          <a:pathLst>
            <a:path>
              <a:moveTo>
                <a:pt x="2924994" y="0"/>
              </a:moveTo>
              <a:lnTo>
                <a:pt x="2924994" y="391590"/>
              </a:lnTo>
              <a:lnTo>
                <a:pt x="0" y="391590"/>
              </a:lnTo>
              <a:lnTo>
                <a:pt x="0" y="6391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3EB66F-3218-4BA0-89B5-929262CC6624}">
      <dsp:nvSpPr>
        <dsp:cNvPr id="0" name=""/>
        <dsp:cNvSpPr/>
      </dsp:nvSpPr>
      <dsp:spPr>
        <a:xfrm>
          <a:off x="144015" y="0"/>
          <a:ext cx="7920880" cy="1025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Совокупность требований к дошкольному образованию</a:t>
          </a:r>
          <a:endParaRPr lang="ru-RU" sz="3200" kern="1200" dirty="0"/>
        </a:p>
      </dsp:txBody>
      <dsp:txXfrm>
        <a:off x="144015" y="0"/>
        <a:ext cx="7920880" cy="1025978"/>
      </dsp:txXfrm>
    </dsp:sp>
    <dsp:sp modelId="{27F2726C-0208-4A8E-BB88-7B3DF08C976F}">
      <dsp:nvSpPr>
        <dsp:cNvPr id="0" name=""/>
        <dsp:cNvSpPr/>
      </dsp:nvSpPr>
      <dsp:spPr>
        <a:xfrm>
          <a:off x="541" y="1665142"/>
          <a:ext cx="2357840" cy="11789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Структуре ОП ДО</a:t>
          </a:r>
          <a:endParaRPr lang="ru-RU" sz="2000" kern="1200" dirty="0"/>
        </a:p>
      </dsp:txBody>
      <dsp:txXfrm>
        <a:off x="541" y="1665142"/>
        <a:ext cx="2357840" cy="1178920"/>
      </dsp:txXfrm>
    </dsp:sp>
    <dsp:sp modelId="{102D1592-542C-48E2-B8E9-BD9C8579920D}">
      <dsp:nvSpPr>
        <dsp:cNvPr id="0" name=""/>
        <dsp:cNvSpPr/>
      </dsp:nvSpPr>
      <dsp:spPr>
        <a:xfrm>
          <a:off x="2853527" y="1665142"/>
          <a:ext cx="2357840" cy="11789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Условиям реализации ООП</a:t>
          </a:r>
          <a:endParaRPr lang="ru-RU" sz="2000" kern="1200" dirty="0"/>
        </a:p>
      </dsp:txBody>
      <dsp:txXfrm>
        <a:off x="2853527" y="1665142"/>
        <a:ext cx="2357840" cy="1178920"/>
      </dsp:txXfrm>
    </dsp:sp>
    <dsp:sp modelId="{54B55E31-D4E9-4F9D-B83D-FC2947FF66AB}">
      <dsp:nvSpPr>
        <dsp:cNvPr id="0" name=""/>
        <dsp:cNvSpPr/>
      </dsp:nvSpPr>
      <dsp:spPr>
        <a:xfrm>
          <a:off x="3442987" y="3339208"/>
          <a:ext cx="4203250" cy="22054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Психолого-педагогические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Кадровые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Материально-технические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Финансовые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 развивающей предметно-пространственной среде</a:t>
          </a:r>
          <a:endParaRPr lang="ru-RU" sz="2000" kern="1200" dirty="0"/>
        </a:p>
      </dsp:txBody>
      <dsp:txXfrm>
        <a:off x="3442987" y="3339208"/>
        <a:ext cx="4203250" cy="2205405"/>
      </dsp:txXfrm>
    </dsp:sp>
    <dsp:sp modelId="{B703ED8E-83FB-4533-A287-39A32DD88E32}">
      <dsp:nvSpPr>
        <dsp:cNvPr id="0" name=""/>
        <dsp:cNvSpPr/>
      </dsp:nvSpPr>
      <dsp:spPr>
        <a:xfrm>
          <a:off x="5706514" y="1665142"/>
          <a:ext cx="2357840" cy="11789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Результатам освоения ООП</a:t>
          </a:r>
          <a:endParaRPr lang="ru-RU" sz="2000" kern="1200" dirty="0"/>
        </a:p>
      </dsp:txBody>
      <dsp:txXfrm>
        <a:off x="5706514" y="1665142"/>
        <a:ext cx="2357840" cy="11789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B84794-B114-4D32-BC10-4F2C3074EF17}">
      <dsp:nvSpPr>
        <dsp:cNvPr id="0" name=""/>
        <dsp:cNvSpPr/>
      </dsp:nvSpPr>
      <dsp:spPr>
        <a:xfrm>
          <a:off x="0" y="690520"/>
          <a:ext cx="2482669" cy="1489601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социально-коммуникативное развитие</a:t>
          </a:r>
          <a:endParaRPr lang="ru-RU" sz="2100" kern="1200" dirty="0"/>
        </a:p>
      </dsp:txBody>
      <dsp:txXfrm>
        <a:off x="0" y="690520"/>
        <a:ext cx="2482669" cy="1489601"/>
      </dsp:txXfrm>
    </dsp:sp>
    <dsp:sp modelId="{00E6FF38-88F8-4805-BFAD-D72CA2AD8DD4}">
      <dsp:nvSpPr>
        <dsp:cNvPr id="0" name=""/>
        <dsp:cNvSpPr/>
      </dsp:nvSpPr>
      <dsp:spPr>
        <a:xfrm>
          <a:off x="2730937" y="690520"/>
          <a:ext cx="2482669" cy="1489601"/>
        </a:xfrm>
        <a:prstGeom prst="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познавательное развитие</a:t>
          </a:r>
          <a:endParaRPr lang="ru-RU" sz="2100" kern="1200" dirty="0"/>
        </a:p>
      </dsp:txBody>
      <dsp:txXfrm>
        <a:off x="2730937" y="690520"/>
        <a:ext cx="2482669" cy="1489601"/>
      </dsp:txXfrm>
    </dsp:sp>
    <dsp:sp modelId="{92BD7CF9-C182-4D16-B6E5-D2A6411B91B0}">
      <dsp:nvSpPr>
        <dsp:cNvPr id="0" name=""/>
        <dsp:cNvSpPr/>
      </dsp:nvSpPr>
      <dsp:spPr>
        <a:xfrm>
          <a:off x="5461873" y="690520"/>
          <a:ext cx="2482669" cy="1489601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речевое развитие</a:t>
          </a:r>
          <a:endParaRPr lang="ru-RU" sz="2100" kern="1200" dirty="0"/>
        </a:p>
      </dsp:txBody>
      <dsp:txXfrm>
        <a:off x="5461873" y="690520"/>
        <a:ext cx="2482669" cy="1489601"/>
      </dsp:txXfrm>
    </dsp:sp>
    <dsp:sp modelId="{40DE1C70-32D5-4E87-99D4-E13EDA9BA98A}">
      <dsp:nvSpPr>
        <dsp:cNvPr id="0" name=""/>
        <dsp:cNvSpPr/>
      </dsp:nvSpPr>
      <dsp:spPr>
        <a:xfrm>
          <a:off x="1365468" y="2428389"/>
          <a:ext cx="2482669" cy="1489601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художественно-эстетическое развитие</a:t>
          </a:r>
          <a:endParaRPr lang="ru-RU" sz="2100" kern="1200" dirty="0"/>
        </a:p>
      </dsp:txBody>
      <dsp:txXfrm>
        <a:off x="1365468" y="2428389"/>
        <a:ext cx="2482669" cy="1489601"/>
      </dsp:txXfrm>
    </dsp:sp>
    <dsp:sp modelId="{A4250C2C-045A-47F9-BEC5-A554E5C9BF9A}">
      <dsp:nvSpPr>
        <dsp:cNvPr id="0" name=""/>
        <dsp:cNvSpPr/>
      </dsp:nvSpPr>
      <dsp:spPr>
        <a:xfrm>
          <a:off x="4096405" y="2428389"/>
          <a:ext cx="2482669" cy="1489601"/>
        </a:xfrm>
        <a:prstGeom prst="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физическое развитие</a:t>
          </a:r>
          <a:endParaRPr lang="ru-RU" sz="2100" kern="1200" dirty="0"/>
        </a:p>
      </dsp:txBody>
      <dsp:txXfrm>
        <a:off x="4096405" y="2428389"/>
        <a:ext cx="2482669" cy="148960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6D130A-ED7A-4F56-A419-2F131EE26883}">
      <dsp:nvSpPr>
        <dsp:cNvPr id="0" name=""/>
        <dsp:cNvSpPr/>
      </dsp:nvSpPr>
      <dsp:spPr>
        <a:xfrm>
          <a:off x="3312367" y="2153"/>
          <a:ext cx="4968552" cy="12051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Познавательно-исследовательская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Конструктивная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12367" y="2153"/>
        <a:ext cx="4968552" cy="1205149"/>
      </dsp:txXfrm>
    </dsp:sp>
    <dsp:sp modelId="{49833E48-26F0-4A51-94D5-A502C1118D6B}">
      <dsp:nvSpPr>
        <dsp:cNvPr id="0" name=""/>
        <dsp:cNvSpPr/>
      </dsp:nvSpPr>
      <dsp:spPr>
        <a:xfrm>
          <a:off x="0" y="2153"/>
          <a:ext cx="3312368" cy="1205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Познавательное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153"/>
        <a:ext cx="3312368" cy="1205149"/>
      </dsp:txXfrm>
    </dsp:sp>
    <dsp:sp modelId="{72F56C88-717D-4348-8700-423A5DAD3A76}">
      <dsp:nvSpPr>
        <dsp:cNvPr id="0" name=""/>
        <dsp:cNvSpPr/>
      </dsp:nvSpPr>
      <dsp:spPr>
        <a:xfrm>
          <a:off x="3312367" y="1327817"/>
          <a:ext cx="4968552" cy="7617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Коммуникативная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12367" y="1327817"/>
        <a:ext cx="4968552" cy="761799"/>
      </dsp:txXfrm>
    </dsp:sp>
    <dsp:sp modelId="{58336E94-7886-4513-BA35-4945C5989FDB}">
      <dsp:nvSpPr>
        <dsp:cNvPr id="0" name=""/>
        <dsp:cNvSpPr/>
      </dsp:nvSpPr>
      <dsp:spPr>
        <a:xfrm>
          <a:off x="0" y="1327817"/>
          <a:ext cx="3312368" cy="761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Речевое 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327817"/>
        <a:ext cx="3312368" cy="761799"/>
      </dsp:txXfrm>
    </dsp:sp>
    <dsp:sp modelId="{576C7D5E-A849-4634-80B0-7A535B80EFA0}">
      <dsp:nvSpPr>
        <dsp:cNvPr id="0" name=""/>
        <dsp:cNvSpPr/>
      </dsp:nvSpPr>
      <dsp:spPr>
        <a:xfrm>
          <a:off x="3312367" y="2291545"/>
          <a:ext cx="4968552" cy="65513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Двигательная 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12367" y="2291545"/>
        <a:ext cx="4968552" cy="655131"/>
      </dsp:txXfrm>
    </dsp:sp>
    <dsp:sp modelId="{D96476F3-326B-4DFC-BF31-8F080608D1B5}">
      <dsp:nvSpPr>
        <dsp:cNvPr id="0" name=""/>
        <dsp:cNvSpPr/>
      </dsp:nvSpPr>
      <dsp:spPr>
        <a:xfrm>
          <a:off x="0" y="2210131"/>
          <a:ext cx="3312368" cy="8179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Физическое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2210131"/>
        <a:ext cx="3312368" cy="817959"/>
      </dsp:txXfrm>
    </dsp:sp>
    <dsp:sp modelId="{854DEBDF-E677-474E-923B-2F0725B15EA6}">
      <dsp:nvSpPr>
        <dsp:cNvPr id="0" name=""/>
        <dsp:cNvSpPr/>
      </dsp:nvSpPr>
      <dsp:spPr>
        <a:xfrm>
          <a:off x="3313176" y="3148605"/>
          <a:ext cx="4963699" cy="14928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Игровая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Коммуникативная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Самообслуживание и элементарный бытовой труд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13176" y="3148605"/>
        <a:ext cx="4963699" cy="1492842"/>
      </dsp:txXfrm>
    </dsp:sp>
    <dsp:sp modelId="{74A83EFF-3BC9-4785-94C0-05CD8A14BB7E}">
      <dsp:nvSpPr>
        <dsp:cNvPr id="0" name=""/>
        <dsp:cNvSpPr/>
      </dsp:nvSpPr>
      <dsp:spPr>
        <a:xfrm>
          <a:off x="4043" y="3292452"/>
          <a:ext cx="3309133" cy="1205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Социально-коммуникативное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3" y="3292452"/>
        <a:ext cx="3309133" cy="1205149"/>
      </dsp:txXfrm>
    </dsp:sp>
    <dsp:sp modelId="{55433834-B4E8-46A2-AA4C-5FA13EF39532}">
      <dsp:nvSpPr>
        <dsp:cNvPr id="0" name=""/>
        <dsp:cNvSpPr/>
      </dsp:nvSpPr>
      <dsp:spPr>
        <a:xfrm>
          <a:off x="3312382" y="4680519"/>
          <a:ext cx="4963699" cy="157258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Музыкальная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Изобразительная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Восприятие художественной литературы и фольклора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12382" y="4680519"/>
        <a:ext cx="4963699" cy="1572587"/>
      </dsp:txXfrm>
    </dsp:sp>
    <dsp:sp modelId="{99CA20EA-79DE-462D-ABC4-5FACA9CE2552}">
      <dsp:nvSpPr>
        <dsp:cNvPr id="0" name=""/>
        <dsp:cNvSpPr/>
      </dsp:nvSpPr>
      <dsp:spPr>
        <a:xfrm>
          <a:off x="22" y="4824540"/>
          <a:ext cx="3309133" cy="1205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Художественно-эстетическое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" y="4824540"/>
        <a:ext cx="3309133" cy="120514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A3789C-9EF5-462C-A174-E46B1E5CA74C}">
      <dsp:nvSpPr>
        <dsp:cNvPr id="0" name=""/>
        <dsp:cNvSpPr/>
      </dsp:nvSpPr>
      <dsp:spPr>
        <a:xfrm rot="5400000">
          <a:off x="5166624" y="-2582060"/>
          <a:ext cx="1024516" cy="6190155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0" kern="1200" dirty="0" smtClean="0"/>
            <a:t>Усвоение норм и ценностей</a:t>
          </a:r>
          <a:endParaRPr lang="ru-RU" sz="1200" b="0" kern="1200" dirty="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0" kern="1200" dirty="0" smtClean="0"/>
            <a:t>Общение и взаимодействие</a:t>
          </a:r>
          <a:endParaRPr lang="ru-RU" sz="1200" b="0" kern="1200" dirty="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0" kern="1200" dirty="0" smtClean="0"/>
            <a:t>Развитие самостоятельности</a:t>
          </a:r>
          <a:endParaRPr lang="ru-RU" sz="1200" b="0" kern="1200" dirty="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0" kern="1200" dirty="0" smtClean="0"/>
            <a:t>Развитие социального и эмоционального интеллекта</a:t>
          </a:r>
          <a:endParaRPr lang="ru-RU" sz="1200" b="0" kern="1200" dirty="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0" kern="1200" dirty="0" smtClean="0"/>
            <a:t>Формирование позитивных установок к труду и творчеству</a:t>
          </a:r>
          <a:endParaRPr lang="ru-RU" sz="1200" b="0" kern="1200" dirty="0"/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200" b="0" kern="1200" dirty="0" smtClean="0"/>
            <a:t>Становление основ безопасного поведения в быту</a:t>
          </a:r>
          <a:endParaRPr lang="ru-RU" sz="1200" b="0" kern="1200" dirty="0"/>
        </a:p>
      </dsp:txBody>
      <dsp:txXfrm rot="5400000">
        <a:off x="5166624" y="-2582060"/>
        <a:ext cx="1024516" cy="6190155"/>
      </dsp:txXfrm>
    </dsp:sp>
    <dsp:sp modelId="{A78A07B5-CDE7-458D-983B-3C3B85C15A6A}">
      <dsp:nvSpPr>
        <dsp:cNvPr id="0" name=""/>
        <dsp:cNvSpPr/>
      </dsp:nvSpPr>
      <dsp:spPr>
        <a:xfrm>
          <a:off x="816" y="1775"/>
          <a:ext cx="2592380" cy="11574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Социально-коммуникативное</a:t>
          </a:r>
          <a:endParaRPr lang="ru-RU" sz="1800" b="1" kern="1200" dirty="0"/>
        </a:p>
      </dsp:txBody>
      <dsp:txXfrm>
        <a:off x="816" y="1775"/>
        <a:ext cx="2592380" cy="1157450"/>
      </dsp:txXfrm>
    </dsp:sp>
    <dsp:sp modelId="{3C2C47AC-F4A6-4D92-ABB5-BF40DE13EAE5}">
      <dsp:nvSpPr>
        <dsp:cNvPr id="0" name=""/>
        <dsp:cNvSpPr/>
      </dsp:nvSpPr>
      <dsp:spPr>
        <a:xfrm rot="5400000">
          <a:off x="5228749" y="-1515892"/>
          <a:ext cx="874590" cy="6164429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Развитие интересов, любознательности, познавательной  мотивации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Формирование познавательных действий, становление сознания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Развитие воображения и творческой активности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Формирование первичных представлений о себе, окружающих людях, объектах окружающего мира, малой Родине и Отечестве, планете Земля</a:t>
          </a:r>
          <a:endParaRPr lang="ru-RU" sz="1200" kern="1200" dirty="0"/>
        </a:p>
      </dsp:txBody>
      <dsp:txXfrm rot="5400000">
        <a:off x="5228749" y="-1515892"/>
        <a:ext cx="874590" cy="6164429"/>
      </dsp:txXfrm>
    </dsp:sp>
    <dsp:sp modelId="{19CC38FB-B03E-4B6C-8451-B934CA4F5FD5}">
      <dsp:nvSpPr>
        <dsp:cNvPr id="0" name=""/>
        <dsp:cNvSpPr/>
      </dsp:nvSpPr>
      <dsp:spPr>
        <a:xfrm>
          <a:off x="0" y="1199814"/>
          <a:ext cx="2618914" cy="95394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Познавательное</a:t>
          </a:r>
        </a:p>
      </dsp:txBody>
      <dsp:txXfrm>
        <a:off x="0" y="1199814"/>
        <a:ext cx="2618914" cy="953946"/>
      </dsp:txXfrm>
    </dsp:sp>
    <dsp:sp modelId="{B31ADE51-532E-473E-A29C-387EA1F17604}">
      <dsp:nvSpPr>
        <dsp:cNvPr id="0" name=""/>
        <dsp:cNvSpPr/>
      </dsp:nvSpPr>
      <dsp:spPr>
        <a:xfrm rot="5400000">
          <a:off x="4820944" y="-229961"/>
          <a:ext cx="1588168" cy="621007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Овладение речью как средством общения и культуры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Обогащение активного словаря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Развитие связной, грамматически правильной диалогической и монологической речи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Развитие речевого творчества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Развитие звуковой и интонационной культуры речи, фонематического  слуха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Знакомство с книжной культуры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Формирование звуковой аналитико-синтетической активности</a:t>
          </a:r>
          <a:endParaRPr lang="ru-RU" sz="1200" kern="1200" dirty="0"/>
        </a:p>
      </dsp:txBody>
      <dsp:txXfrm rot="5400000">
        <a:off x="4820944" y="-229961"/>
        <a:ext cx="1588168" cy="6210074"/>
      </dsp:txXfrm>
    </dsp:sp>
    <dsp:sp modelId="{7E180E41-5A18-4DE7-AD70-C0F3F36617C1}">
      <dsp:nvSpPr>
        <dsp:cNvPr id="0" name=""/>
        <dsp:cNvSpPr/>
      </dsp:nvSpPr>
      <dsp:spPr>
        <a:xfrm>
          <a:off x="0" y="2375593"/>
          <a:ext cx="2569776" cy="104439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Речевое</a:t>
          </a:r>
        </a:p>
      </dsp:txBody>
      <dsp:txXfrm>
        <a:off x="0" y="2375593"/>
        <a:ext cx="2569776" cy="1044399"/>
      </dsp:txXfrm>
    </dsp:sp>
    <dsp:sp modelId="{60645111-CB4C-4F51-89A5-8E752E2A64D9}">
      <dsp:nvSpPr>
        <dsp:cNvPr id="0" name=""/>
        <dsp:cNvSpPr/>
      </dsp:nvSpPr>
      <dsp:spPr>
        <a:xfrm rot="5400000">
          <a:off x="4919868" y="1457838"/>
          <a:ext cx="1511587" cy="6183683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75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i="1" kern="1200" dirty="0" smtClean="0"/>
            <a:t>С</a:t>
          </a:r>
          <a:r>
            <a:rPr lang="x-none" sz="1200" b="0" i="0" kern="1200" smtClean="0"/>
            <a:t>тановление эстетического отношения к окружающему миру</a:t>
          </a:r>
          <a:r>
            <a:rPr lang="ru-RU" sz="1200" b="0" i="0" kern="1200" dirty="0" smtClean="0"/>
            <a:t>:</a:t>
          </a:r>
          <a:endParaRPr lang="ru-RU" sz="1200" b="0" i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x-none" sz="1200" b="0" i="0" kern="1200" smtClean="0"/>
            <a:t>Развитие </a:t>
          </a:r>
          <a:r>
            <a:rPr lang="ru-RU" sz="1200" b="0" i="0" kern="1200" dirty="0" smtClean="0"/>
            <a:t>предпосылок </a:t>
          </a:r>
          <a:r>
            <a:rPr lang="x-none" sz="1200" b="0" i="0" kern="1200" smtClean="0"/>
            <a:t>ценностно</a:t>
          </a:r>
          <a:r>
            <a:rPr lang="ru-RU" sz="1200" b="0" i="0" kern="1200" dirty="0" smtClean="0"/>
            <a:t>-смыслового </a:t>
          </a:r>
          <a:r>
            <a:rPr lang="x-none" sz="1200" b="0" i="0" kern="1200" smtClean="0"/>
            <a:t>восприятия </a:t>
          </a:r>
          <a:r>
            <a:rPr lang="ru-RU" sz="1200" b="0" i="0" kern="1200" dirty="0" smtClean="0"/>
            <a:t>и понимания </a:t>
          </a:r>
          <a:r>
            <a:rPr lang="x-none" sz="1200" b="0" i="0" kern="1200" smtClean="0"/>
            <a:t>произведений искусства (словесного, музыкального, изобразительного)</a:t>
          </a:r>
          <a:r>
            <a:rPr lang="ru-RU" sz="1200" b="0" i="0" kern="1200" dirty="0" smtClean="0"/>
            <a:t> и </a:t>
          </a:r>
          <a:r>
            <a:rPr lang="x-none" sz="1200" b="0" i="0" kern="1200" smtClean="0"/>
            <a:t> мира природы</a:t>
          </a:r>
          <a:r>
            <a:rPr lang="ru-RU" sz="1200" b="0" i="0" kern="1200" dirty="0" smtClean="0"/>
            <a:t>:</a:t>
          </a:r>
          <a:endParaRPr lang="ru-RU" sz="1200" b="0" i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0" i="0" kern="1200" dirty="0" smtClean="0"/>
            <a:t>Ф</a:t>
          </a:r>
          <a:r>
            <a:rPr lang="x-none" sz="1200" b="0" i="0" kern="1200" smtClean="0"/>
            <a:t>ормирование элементарных представлений о видах искусства</a:t>
          </a:r>
          <a:endParaRPr lang="ru-RU" sz="1200" b="0" i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0" i="0" kern="1200" dirty="0" smtClean="0"/>
            <a:t>С</a:t>
          </a:r>
          <a:r>
            <a:rPr lang="x-none" sz="1200" b="0" i="0" kern="1200" smtClean="0"/>
            <a:t>тимулирование сопереживания персонажам художественных произведений</a:t>
          </a:r>
          <a:r>
            <a:rPr lang="ru-RU" sz="1200" b="0" i="0" kern="1200" dirty="0" smtClean="0"/>
            <a:t>:</a:t>
          </a:r>
          <a:endParaRPr lang="ru-RU" sz="1200" b="0" i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0" i="0" kern="1200" dirty="0" err="1" smtClean="0"/>
            <a:t>р</a:t>
          </a:r>
          <a:r>
            <a:rPr lang="x-none" sz="1200" b="0" i="0" kern="1200" smtClean="0"/>
            <a:t>еализац</a:t>
          </a:r>
          <a:r>
            <a:rPr lang="ru-RU" sz="1200" b="0" i="0" kern="1200" dirty="0" err="1" smtClean="0"/>
            <a:t>ия</a:t>
          </a:r>
          <a:r>
            <a:rPr lang="x-none" sz="1200" b="0" i="0" kern="1200" smtClean="0"/>
            <a:t> самостоятельной творческой деятельности детей (изобразительной, конструктивно-модельной, музыкальной,  и др.)</a:t>
          </a:r>
          <a:r>
            <a:rPr lang="ru-RU" sz="1200" b="0" i="0" kern="1200" dirty="0" smtClean="0"/>
            <a:t>: </a:t>
          </a:r>
          <a:endParaRPr lang="ru-RU" sz="1200" b="0" i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b="1" i="1" kern="1200" dirty="0">
            <a:solidFill>
              <a:schemeClr val="tx1"/>
            </a:solidFill>
          </a:endParaRPr>
        </a:p>
      </dsp:txBody>
      <dsp:txXfrm rot="5400000">
        <a:off x="4919868" y="1457838"/>
        <a:ext cx="1511587" cy="6183683"/>
      </dsp:txXfrm>
    </dsp:sp>
    <dsp:sp modelId="{E9E7D691-28BB-45B3-801E-E2E78CFFB1E5}">
      <dsp:nvSpPr>
        <dsp:cNvPr id="0" name=""/>
        <dsp:cNvSpPr/>
      </dsp:nvSpPr>
      <dsp:spPr>
        <a:xfrm>
          <a:off x="11" y="3988231"/>
          <a:ext cx="2594158" cy="101742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Художественно-эстетическое</a:t>
          </a:r>
        </a:p>
      </dsp:txBody>
      <dsp:txXfrm>
        <a:off x="11" y="3988231"/>
        <a:ext cx="2594158" cy="1017422"/>
      </dsp:txXfrm>
    </dsp:sp>
    <dsp:sp modelId="{A870334A-C0FA-46D2-B060-A70B960A8372}">
      <dsp:nvSpPr>
        <dsp:cNvPr id="0" name=""/>
        <dsp:cNvSpPr/>
      </dsp:nvSpPr>
      <dsp:spPr>
        <a:xfrm rot="5400000">
          <a:off x="5055569" y="3128066"/>
          <a:ext cx="1354308" cy="6104504"/>
        </a:xfrm>
        <a:prstGeom prst="round2SameRect">
          <a:avLst/>
        </a:prstGeom>
        <a:solidFill>
          <a:srgbClr val="B2FCFE">
            <a:alpha val="89804"/>
          </a:srgbClr>
        </a:solidFill>
        <a:ln w="25400" cap="flat" cmpd="sng" algn="ctr">
          <a:solidFill>
            <a:srgbClr val="00B0F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Приобретение опыта двигательной деятельности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Формирование начальных представлений о некоторых видах спорта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Овладение подвижными играми с правилами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Становление целенаправленности и </a:t>
          </a:r>
          <a:r>
            <a:rPr lang="ru-RU" sz="1200" kern="1200" dirty="0" err="1" smtClean="0"/>
            <a:t>саморегуляции</a:t>
          </a:r>
          <a:r>
            <a:rPr lang="ru-RU" sz="1200" kern="1200" dirty="0" smtClean="0"/>
            <a:t> в двигательной сфере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Становление ценностей здорового образа жизни</a:t>
          </a:r>
          <a:endParaRPr lang="ru-RU" sz="1200" kern="1200" dirty="0"/>
        </a:p>
      </dsp:txBody>
      <dsp:txXfrm rot="5400000">
        <a:off x="5055569" y="3128066"/>
        <a:ext cx="1354308" cy="6104504"/>
      </dsp:txXfrm>
    </dsp:sp>
    <dsp:sp modelId="{E865FCB2-83C5-41E1-8D30-5D5587B102A2}">
      <dsp:nvSpPr>
        <dsp:cNvPr id="0" name=""/>
        <dsp:cNvSpPr/>
      </dsp:nvSpPr>
      <dsp:spPr>
        <a:xfrm>
          <a:off x="0" y="5559199"/>
          <a:ext cx="2676406" cy="849491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Физическое развитие</a:t>
          </a:r>
        </a:p>
      </dsp:txBody>
      <dsp:txXfrm>
        <a:off x="0" y="5559199"/>
        <a:ext cx="2676406" cy="84949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AC2578-3076-497B-BC81-4DA45CC42849}">
      <dsp:nvSpPr>
        <dsp:cNvPr id="0" name=""/>
        <dsp:cNvSpPr/>
      </dsp:nvSpPr>
      <dsp:spPr>
        <a:xfrm>
          <a:off x="0" y="324723"/>
          <a:ext cx="4622913" cy="462291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002E2C-93FC-4A44-A027-06766E41D15A}">
      <dsp:nvSpPr>
        <dsp:cNvPr id="0" name=""/>
        <dsp:cNvSpPr/>
      </dsp:nvSpPr>
      <dsp:spPr>
        <a:xfrm>
          <a:off x="2311456" y="193155"/>
          <a:ext cx="5393399" cy="4886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Содержательно-насыщенная</a:t>
          </a:r>
          <a:endParaRPr lang="ru-RU" sz="2800" b="1" kern="1200" dirty="0"/>
        </a:p>
      </dsp:txBody>
      <dsp:txXfrm>
        <a:off x="2311456" y="193155"/>
        <a:ext cx="5393399" cy="610757"/>
      </dsp:txXfrm>
    </dsp:sp>
    <dsp:sp modelId="{98A7806F-F15D-4E3C-8474-0DA469C257BA}">
      <dsp:nvSpPr>
        <dsp:cNvPr id="0" name=""/>
        <dsp:cNvSpPr/>
      </dsp:nvSpPr>
      <dsp:spPr>
        <a:xfrm>
          <a:off x="404505" y="902588"/>
          <a:ext cx="3813902" cy="381390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2527071"/>
            <a:satOff val="4259"/>
            <a:lumOff val="-52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0EA617-C679-4AD0-9A7C-E104F0E980FB}">
      <dsp:nvSpPr>
        <dsp:cNvPr id="0" name=""/>
        <dsp:cNvSpPr/>
      </dsp:nvSpPr>
      <dsp:spPr>
        <a:xfrm>
          <a:off x="2311456" y="902588"/>
          <a:ext cx="5393399" cy="38139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2527071"/>
              <a:satOff val="4259"/>
              <a:lumOff val="-5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Трансформируемая </a:t>
          </a:r>
          <a:endParaRPr lang="ru-RU" sz="2800" b="1" kern="1200" dirty="0"/>
        </a:p>
      </dsp:txBody>
      <dsp:txXfrm>
        <a:off x="2311456" y="902588"/>
        <a:ext cx="5393399" cy="577865"/>
      </dsp:txXfrm>
    </dsp:sp>
    <dsp:sp modelId="{D0F11C47-DBBB-4B48-8E23-79AC36C4305D}">
      <dsp:nvSpPr>
        <dsp:cNvPr id="0" name=""/>
        <dsp:cNvSpPr/>
      </dsp:nvSpPr>
      <dsp:spPr>
        <a:xfrm>
          <a:off x="809011" y="1480454"/>
          <a:ext cx="3004890" cy="300489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5054142"/>
            <a:satOff val="8519"/>
            <a:lumOff val="-104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9EF7F0-995B-44DF-9E5F-E5245C9D9023}">
      <dsp:nvSpPr>
        <dsp:cNvPr id="0" name=""/>
        <dsp:cNvSpPr/>
      </dsp:nvSpPr>
      <dsp:spPr>
        <a:xfrm>
          <a:off x="2311456" y="1480454"/>
          <a:ext cx="5393399" cy="300489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5054142"/>
              <a:satOff val="8519"/>
              <a:lumOff val="-104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Полифункциональная </a:t>
          </a:r>
          <a:endParaRPr lang="ru-RU" sz="2800" b="1" kern="1200" dirty="0"/>
        </a:p>
      </dsp:txBody>
      <dsp:txXfrm>
        <a:off x="2311456" y="1480454"/>
        <a:ext cx="5393399" cy="577861"/>
      </dsp:txXfrm>
    </dsp:sp>
    <dsp:sp modelId="{4E1AF184-D47A-44A6-A0D5-68A72C447A8E}">
      <dsp:nvSpPr>
        <dsp:cNvPr id="0" name=""/>
        <dsp:cNvSpPr/>
      </dsp:nvSpPr>
      <dsp:spPr>
        <a:xfrm>
          <a:off x="1213514" y="2058315"/>
          <a:ext cx="2195883" cy="219588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7581213"/>
            <a:satOff val="12778"/>
            <a:lumOff val="-156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329C08-0FDC-4942-A1DA-BF1C1E59EDC8}">
      <dsp:nvSpPr>
        <dsp:cNvPr id="0" name=""/>
        <dsp:cNvSpPr/>
      </dsp:nvSpPr>
      <dsp:spPr>
        <a:xfrm>
          <a:off x="2311456" y="2058315"/>
          <a:ext cx="5393399" cy="21958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7581213"/>
              <a:satOff val="12778"/>
              <a:lumOff val="-15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Вариативная </a:t>
          </a:r>
          <a:endParaRPr lang="ru-RU" sz="2800" b="1" kern="1200" dirty="0"/>
        </a:p>
      </dsp:txBody>
      <dsp:txXfrm>
        <a:off x="2311456" y="2058315"/>
        <a:ext cx="5393399" cy="577865"/>
      </dsp:txXfrm>
    </dsp:sp>
    <dsp:sp modelId="{B697D62E-7F6D-4DD1-9AD4-17DBE6645E87}">
      <dsp:nvSpPr>
        <dsp:cNvPr id="0" name=""/>
        <dsp:cNvSpPr/>
      </dsp:nvSpPr>
      <dsp:spPr>
        <a:xfrm>
          <a:off x="1618020" y="2636181"/>
          <a:ext cx="1386872" cy="138687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10108284"/>
            <a:satOff val="17038"/>
            <a:lumOff val="-208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CC1500-9D15-4300-95AE-E1B1625F1A88}">
      <dsp:nvSpPr>
        <dsp:cNvPr id="0" name=""/>
        <dsp:cNvSpPr/>
      </dsp:nvSpPr>
      <dsp:spPr>
        <a:xfrm>
          <a:off x="2311456" y="2636181"/>
          <a:ext cx="5393399" cy="13868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0108284"/>
              <a:satOff val="17038"/>
              <a:lumOff val="-20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Доступная</a:t>
          </a:r>
          <a:endParaRPr lang="ru-RU" sz="2800" b="1" kern="1200" dirty="0"/>
        </a:p>
      </dsp:txBody>
      <dsp:txXfrm>
        <a:off x="2311456" y="2636181"/>
        <a:ext cx="5393399" cy="577865"/>
      </dsp:txXfrm>
    </dsp:sp>
    <dsp:sp modelId="{BFA013DA-2AE5-4916-8312-77774D29BE5D}">
      <dsp:nvSpPr>
        <dsp:cNvPr id="0" name=""/>
        <dsp:cNvSpPr/>
      </dsp:nvSpPr>
      <dsp:spPr>
        <a:xfrm>
          <a:off x="2022526" y="3214047"/>
          <a:ext cx="577861" cy="57786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772B82-68FE-4200-967A-0D0F68C2A709}">
      <dsp:nvSpPr>
        <dsp:cNvPr id="0" name=""/>
        <dsp:cNvSpPr/>
      </dsp:nvSpPr>
      <dsp:spPr>
        <a:xfrm>
          <a:off x="2311456" y="3214047"/>
          <a:ext cx="5393399" cy="5778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-12635355"/>
              <a:satOff val="21297"/>
              <a:lumOff val="-26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Безопасная</a:t>
          </a:r>
          <a:endParaRPr lang="ru-RU" sz="2800" b="1" kern="1200" dirty="0"/>
        </a:p>
      </dsp:txBody>
      <dsp:txXfrm>
        <a:off x="2311456" y="3214047"/>
        <a:ext cx="5393399" cy="577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D35D1-18DD-4830-BEFB-A0793295A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852936"/>
            <a:ext cx="6172200" cy="216562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Федеральный государственный образовательный стандарт дошкольного образования в практике работы ДОУ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Принципы лежащие в основе Стандарта ориентируют педагога на личностно-развивающий и гуманистический характер взаимодействия взрослых и детей, на уважение личности ребенка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91512" cy="206084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1600" b="1" u="sng" dirty="0" smtClean="0">
                <a:solidFill>
                  <a:srgbClr val="663300"/>
                </a:solidFill>
              </a:rPr>
              <a:t/>
            </a:r>
            <a:br>
              <a:rPr lang="ru-RU" sz="1600" b="1" u="sng" dirty="0" smtClean="0">
                <a:solidFill>
                  <a:srgbClr val="663300"/>
                </a:solidFill>
              </a:rPr>
            </a:br>
            <a:r>
              <a:rPr lang="ru-RU" sz="1600" b="1" u="sng" dirty="0" smtClean="0">
                <a:solidFill>
                  <a:srgbClr val="663300"/>
                </a:solidFill>
              </a:rPr>
              <a:t/>
            </a:r>
            <a:br>
              <a:rPr lang="ru-RU" sz="1600" b="1" u="sng" dirty="0" smtClean="0">
                <a:solidFill>
                  <a:srgbClr val="663300"/>
                </a:solidFill>
              </a:rPr>
            </a:br>
            <a:r>
              <a:rPr lang="ru-RU" sz="1600" b="1" u="sng" dirty="0" smtClean="0">
                <a:solidFill>
                  <a:srgbClr val="663300"/>
                </a:solidFill>
              </a:rPr>
              <a:t/>
            </a:r>
            <a:br>
              <a:rPr lang="ru-RU" sz="1600" b="1" u="sng" dirty="0" smtClean="0">
                <a:solidFill>
                  <a:srgbClr val="663300"/>
                </a:solidFill>
              </a:rPr>
            </a:br>
            <a:r>
              <a:rPr lang="ru-RU" sz="1600" b="1" u="sng" dirty="0" smtClean="0">
                <a:solidFill>
                  <a:srgbClr val="663300"/>
                </a:solidFill>
              </a:rPr>
              <a:t/>
            </a:r>
            <a:br>
              <a:rPr lang="ru-RU" sz="1600" b="1" u="sng" dirty="0" smtClean="0">
                <a:solidFill>
                  <a:srgbClr val="663300"/>
                </a:solidFill>
              </a:rPr>
            </a:br>
            <a:r>
              <a:rPr lang="ru-RU" sz="1600" b="1" u="sng" dirty="0" smtClean="0">
                <a:solidFill>
                  <a:srgbClr val="663300"/>
                </a:solidFill>
              </a:rPr>
              <a:t/>
            </a:r>
            <a:br>
              <a:rPr lang="ru-RU" sz="1600" b="1" u="sng" dirty="0" smtClean="0">
                <a:solidFill>
                  <a:srgbClr val="663300"/>
                </a:solidFill>
              </a:rPr>
            </a:br>
            <a:r>
              <a:rPr lang="ru-RU" sz="1600" u="sng" dirty="0" smtClean="0">
                <a:solidFill>
                  <a:schemeClr val="tx1"/>
                </a:solidFill>
              </a:rPr>
              <a:t>Концепция дошкольного воспитания</a:t>
            </a:r>
            <a:r>
              <a:rPr lang="ru-RU" sz="1800" u="sng" dirty="0" smtClean="0">
                <a:solidFill>
                  <a:schemeClr val="tx1"/>
                </a:solidFill>
              </a:rPr>
              <a:t/>
            </a:r>
            <a:br>
              <a:rPr lang="ru-RU" sz="1800" u="sng" dirty="0" smtClean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>Одобрена решением коллегии Государственного комитета СССР по народному образованию 16.06.1989 г. № 7/1</a:t>
            </a:r>
            <a:r>
              <a:rPr lang="ru-RU" sz="300" dirty="0" smtClean="0">
                <a:solidFill>
                  <a:schemeClr val="tx1"/>
                </a:solidFill>
              </a:rPr>
              <a:t/>
            </a:r>
            <a:br>
              <a:rPr lang="ru-RU" sz="300" dirty="0" smtClean="0">
                <a:solidFill>
                  <a:schemeClr val="tx1"/>
                </a:solidFill>
              </a:rPr>
            </a:br>
            <a:r>
              <a:rPr lang="ru-RU" sz="300" dirty="0" smtClean="0">
                <a:solidFill>
                  <a:schemeClr val="tx1"/>
                </a:solidFill>
              </a:rPr>
              <a:t/>
            </a:r>
            <a:br>
              <a:rPr lang="ru-RU" sz="300" dirty="0" smtClean="0">
                <a:solidFill>
                  <a:schemeClr val="tx1"/>
                </a:solidFill>
              </a:rPr>
            </a:br>
            <a:r>
              <a:rPr lang="ru-RU" sz="1400" i="1" u="sng" dirty="0" smtClean="0">
                <a:solidFill>
                  <a:schemeClr val="tx1"/>
                </a:solidFill>
              </a:rPr>
              <a:t>Ключевые позиции обновления дошкольного образования:</a:t>
            </a:r>
            <a:r>
              <a:rPr lang="ru-RU" sz="1400" u="sng" dirty="0" smtClean="0">
                <a:solidFill>
                  <a:schemeClr val="tx1"/>
                </a:solidFill>
              </a:rPr>
              <a:t/>
            </a:r>
            <a:br>
              <a:rPr lang="ru-RU" sz="1400" u="sng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- Охрана и укрепление здоровья детей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- </a:t>
            </a:r>
            <a:r>
              <a:rPr lang="ru-RU" sz="1400" dirty="0" err="1" smtClean="0">
                <a:solidFill>
                  <a:schemeClr val="tx1"/>
                </a:solidFill>
              </a:rPr>
              <a:t>Гуманизация</a:t>
            </a:r>
            <a:r>
              <a:rPr lang="ru-RU" sz="1400" dirty="0" smtClean="0">
                <a:solidFill>
                  <a:schemeClr val="tx1"/>
                </a:solidFill>
              </a:rPr>
              <a:t> целей и принципов образовательной работы с детьми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- Обеспечение преемственности между всеми сферами социального становления ребенка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- Перестройка системы управления</a:t>
            </a:r>
            <a:r>
              <a:rPr lang="ru-RU" sz="1200" dirty="0" smtClean="0">
                <a:solidFill>
                  <a:schemeClr val="tx1"/>
                </a:solidFill>
              </a:rPr>
              <a:t/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400" dirty="0" smtClean="0">
                <a:solidFill>
                  <a:schemeClr val="tx1"/>
                </a:solidFill>
              </a:rPr>
              <a:t/>
            </a:r>
            <a:br>
              <a:rPr lang="ru-RU" sz="400" dirty="0" smtClean="0">
                <a:solidFill>
                  <a:schemeClr val="tx1"/>
                </a:solidFill>
              </a:rPr>
            </a:br>
            <a:r>
              <a:rPr lang="ru-RU" sz="400" dirty="0" smtClean="0">
                <a:solidFill>
                  <a:schemeClr val="tx1"/>
                </a:solidFill>
              </a:rPr>
              <a:t/>
            </a:r>
            <a:br>
              <a:rPr lang="ru-RU" sz="400" dirty="0" smtClean="0">
                <a:solidFill>
                  <a:schemeClr val="tx1"/>
                </a:solidFill>
              </a:rPr>
            </a:br>
            <a:r>
              <a:rPr lang="ru-RU" sz="1200" i="1" u="sng" dirty="0" err="1" smtClean="0">
                <a:solidFill>
                  <a:schemeClr val="tx1"/>
                </a:solidFill>
              </a:rPr>
              <a:t>Гуманизация</a:t>
            </a:r>
            <a:r>
              <a:rPr lang="ru-RU" sz="1200" i="1" u="sng" dirty="0" smtClean="0">
                <a:solidFill>
                  <a:schemeClr val="tx1"/>
                </a:solidFill>
              </a:rPr>
              <a:t> целей и принципов педагогической работы с детьми</a:t>
            </a:r>
            <a:r>
              <a:rPr lang="ru-RU" sz="1200" b="1" i="1" u="sng" dirty="0" smtClean="0"/>
              <a:t/>
            </a:r>
            <a:br>
              <a:rPr lang="ru-RU" sz="1200" b="1" i="1" u="sng" dirty="0" smtClean="0"/>
            </a:br>
            <a:r>
              <a:rPr lang="ru-RU" sz="1200" b="1" i="1" u="sng" dirty="0" smtClean="0"/>
              <a:t/>
            </a:r>
            <a:br>
              <a:rPr lang="ru-RU" sz="1200" b="1" i="1" u="sng" dirty="0" smtClean="0"/>
            </a:br>
            <a:endParaRPr lang="ru-RU" sz="1200" b="1" i="1" u="sng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1" y="6021288"/>
            <a:ext cx="129207" cy="109637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buFont typeface="Wingdings" pitchFamily="2" charset="2"/>
              <a:buNone/>
            </a:pPr>
            <a:endParaRPr lang="ru-RU" sz="1100" b="1" u="sng" dirty="0" smtClean="0"/>
          </a:p>
          <a:p>
            <a:pPr eaLnBrk="1" hangingPunct="1"/>
            <a:endParaRPr lang="ru-RU" sz="1100" b="1" u="sng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388" y="2205038"/>
            <a:ext cx="8713787" cy="39258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z="1100" b="1" u="sng" smtClean="0"/>
          </a:p>
        </p:txBody>
      </p:sp>
      <p:graphicFrame>
        <p:nvGraphicFramePr>
          <p:cNvPr id="302085" name="Group 5"/>
          <p:cNvGraphicFramePr>
            <a:graphicFrameLocks noGrp="1"/>
          </p:cNvGraphicFramePr>
          <p:nvPr>
            <p:ph sz="half" idx="2"/>
          </p:nvPr>
        </p:nvGraphicFramePr>
        <p:xfrm>
          <a:off x="179388" y="1988841"/>
          <a:ext cx="8640762" cy="4752527"/>
        </p:xfrm>
        <a:graphic>
          <a:graphicData uri="http://schemas.openxmlformats.org/drawingml/2006/table">
            <a:tbl>
              <a:tblPr/>
              <a:tblGrid>
                <a:gridCol w="1512887"/>
                <a:gridCol w="3497263"/>
                <a:gridCol w="3630612"/>
              </a:tblGrid>
              <a:tr h="3563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" charset="0"/>
                        </a:rPr>
                        <a:t>Учебно-дисциплинарная модель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" charset="0"/>
                        </a:rPr>
                        <a:t>Личностно-ориентированная модель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" charset="0"/>
                        </a:rPr>
                        <a:t>Цель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Вооружить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детей знаниями, умениями и навыками; привить послушание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Содействовать становлению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ребенка как личности.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" charset="0"/>
                        </a:rPr>
                        <a:t>Принцип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«Делай, как я!»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«Не рядом и не над, а вместе!»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" charset="0"/>
                        </a:rPr>
                        <a:t>Способ общения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Наставления,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наказания, нотации, окрик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Умение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стать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на позицию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ребенка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" charset="0"/>
                        </a:rPr>
                        <a:t>Тактика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Диктат и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опека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Сотрудничество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" charset="0"/>
                        </a:rPr>
                        <a:t>Задачи педагога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Реализовать программу,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удовлетворить требования руководства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и контролирующих инструкций.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Педагог исходит из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интересов ребенка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и перспектив его дальнейшего развития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52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" charset="0"/>
                        </a:rPr>
                        <a:t>Педагогический процесс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Ребенок объект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приложения сил воспитательной системы.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Фронтальные формы работы с детьми - основные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Ребенок – полноценный партнер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В условиях сотрудничества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Исключительное значение придается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ИГРЕ,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позволяющей ребенку, проявлять активность, наиболее полно реализовать себя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4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" charset="0"/>
                        </a:rPr>
                        <a:t>Результат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Взаимное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отчуждение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взрослых и детей. Дети теряют инициативу.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00"/>
                          </a:solidFill>
                          <a:effectLst/>
                          <a:latin typeface="Arial" charset="0"/>
                        </a:rPr>
                        <a:t>Расширение «степеней свободы»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развивающегося ребенка: его способностей, прав, перспектив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2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индивидуальные потребности ребенка, связанные с его жизненной ситуацией и состоянием здоровья, определяющие особые условия получения им образования (далее - особые образовательные потребности), </a:t>
            </a:r>
          </a:p>
          <a:p>
            <a:pPr marL="624078" indent="-5143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индивидуальные потребности отдельных категорий детей, в том числе с ограниченными возможностями здоровья;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возможности освоения ребенком Программы на разных этапах ее реализации.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 УЧИТЫВАЕТ: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 ориентирован на педагогику сопровождения ребенка.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Тактика педагогического сопровождения – дать компетенции необходимые для социальной ситуации развития (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Социальная ситуация развития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сложившаяся система взаимоотношений ребенка с окружающим социальным миром, представленным, в первую очередь, взрослыми и другими детьми).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Педагогический процесс строим исходя из возможностей и особенностей детей.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Главное во взаимодействии свободная совместная деятельность и самостоятельность детей.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должен использовать новые формы работы с детьми, отличные от классических занятий. Ориентируясь на потребности и интересы ребенка.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должен учиться работать по новому, перестраиваться в соответствии с новыми требованиями.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smtClean="0"/>
              <a:t>содержание стандарта</a:t>
            </a:r>
            <a:br>
              <a:rPr lang="ru-RU" b="1" i="1" dirty="0" smtClean="0"/>
            </a:br>
            <a:r>
              <a:rPr lang="ru-RU" b="1" i="1" dirty="0" smtClean="0"/>
              <a:t>ОБРАЗОВАТЕЛЬНЫЕ ОБЛАСТИ</a:t>
            </a:r>
            <a:endParaRPr lang="ru-RU" b="1" i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706815828"/>
              </p:ext>
            </p:extLst>
          </p:nvPr>
        </p:nvGraphicFramePr>
        <p:xfrm>
          <a:off x="611560" y="1412776"/>
          <a:ext cx="794454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18924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395536" y="260648"/>
          <a:ext cx="828092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2" y="0"/>
          <a:ext cx="878497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95320" cy="1143000"/>
          </a:xfrm>
        </p:spPr>
        <p:txBody>
          <a:bodyPr/>
          <a:lstStyle/>
          <a:p>
            <a:r>
              <a:rPr lang="ru-RU" dirty="0" smtClean="0"/>
              <a:t>Развивающая предметно-пространственная среда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379066457"/>
              </p:ext>
            </p:extLst>
          </p:nvPr>
        </p:nvGraphicFramePr>
        <p:xfrm>
          <a:off x="467544" y="1397000"/>
          <a:ext cx="7704856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1183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795320" cy="648072"/>
          </a:xfrm>
        </p:spPr>
        <p:txBody>
          <a:bodyPr/>
          <a:lstStyle/>
          <a:p>
            <a:r>
              <a:rPr lang="ru-RU" dirty="0" smtClean="0"/>
              <a:t>Психолого-педагогические требования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908720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1)уважение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взрослых к человеческому достоинству детей, формирование и поддержка их положительной самооценки, уверенности в собственных возможностях и способностях;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использование в образовательной деятельности форм и методов работы с детьми, соответствующих их возрастным и индивидуальным особенностям (недопустимость как искусственного ускорения, так и искусственного замедления развития детей);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построение образовательной деятельности на основе взаимодействия взрослых с детьми, ориентированного на интересы и возможности каждого ребенка и учитывающего социальную ситуацию его развития;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4) поддержка взрослыми положительного, доброжелательного отношения детей друг к другу и взаимодействия детей друг с другом в разных видах деятельности;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5) поддержка инициативы и самостоятельности детей в специфических для них видах деятельности;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6) возможность выбора детьми материалов, видов активности, участников совместной деятельности и общения;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7) защита детей от всех форм физического и психического насилия ;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8) поддержка родителей (законных представителей) в воспитании детей, охране и укреплении их здоровья, вовлечение семей непосредственно в образовательную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xmlns="" val="279259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dirty="0" smtClean="0"/>
              <a:t>Программа 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Характеристика деятельности педагога ДОУ в условиях введения ФГОС ДО.</a:t>
            </a:r>
          </a:p>
          <a:p>
            <a:r>
              <a:rPr lang="ru-RU" dirty="0" smtClean="0"/>
              <a:t>Готовность педагогов к использованию инновационных технологий образования детей дошкольного возраста в условиях введения ФГОС ДО.</a:t>
            </a:r>
          </a:p>
          <a:p>
            <a:r>
              <a:rPr lang="ru-RU" dirty="0" smtClean="0"/>
              <a:t>ФГОС ДО: цели, задачи, принципы и подходы</a:t>
            </a:r>
          </a:p>
          <a:p>
            <a:r>
              <a:rPr lang="ru-RU" dirty="0" smtClean="0"/>
              <a:t>Структура и содержание образовательной программы </a:t>
            </a:r>
            <a:r>
              <a:rPr lang="ru-RU" dirty="0" smtClean="0"/>
              <a:t>ДО</a:t>
            </a:r>
          </a:p>
          <a:p>
            <a:r>
              <a:rPr lang="ru-RU" dirty="0" smtClean="0"/>
              <a:t>Нормативно-правовое обеспечение деятельности педагога ДОУ: «Закон об образовании в РФ». Структура и содержание рабочей программы.</a:t>
            </a:r>
          </a:p>
          <a:p>
            <a:r>
              <a:rPr lang="ru-RU" dirty="0" smtClean="0"/>
              <a:t>Содержание образовательного процесса в условиях совместного интегрированного образования, с использованием </a:t>
            </a:r>
            <a:r>
              <a:rPr lang="ru-RU" dirty="0" err="1" smtClean="0"/>
              <a:t>системно-деятельностного</a:t>
            </a:r>
            <a:r>
              <a:rPr lang="ru-RU" dirty="0" smtClean="0"/>
              <a:t> подхода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Особенности </a:t>
            </a:r>
            <a:r>
              <a:rPr lang="ru-RU" dirty="0" smtClean="0"/>
              <a:t>построения РППС в </a:t>
            </a:r>
            <a:r>
              <a:rPr lang="ru-RU" dirty="0" smtClean="0"/>
              <a:t>ДОО</a:t>
            </a:r>
          </a:p>
          <a:p>
            <a:r>
              <a:rPr lang="ru-RU" dirty="0" smtClean="0"/>
              <a:t>Педагогическая диагностика в ДОО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648072"/>
          </a:xfrm>
        </p:spPr>
        <p:txBody>
          <a:bodyPr/>
          <a:lstStyle/>
          <a:p>
            <a:r>
              <a:rPr lang="ru-RU" dirty="0" smtClean="0"/>
              <a:t>Целевые ориентиры</a:t>
            </a:r>
            <a:endParaRPr lang="ru-RU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11560" y="941526"/>
            <a:ext cx="828092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подлежат непосредственной оценке;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являются непосредственным основанием оценки как итогового, так и промежуточного уровня развития детей;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являются основанием для их формального сравнения с реальными достижениями детей;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являются основой объективной оценки соответствия установленным требованиям образовательной деятельности и подготовки детей;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являются непосредственным основанием при оценке качества образования.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b="1" dirty="0" smtClean="0"/>
              <a:t>Целевые ориентиры образования в младенческом</a:t>
            </a:r>
            <a:br>
              <a:rPr lang="ru-RU" sz="1600" b="1" dirty="0" smtClean="0"/>
            </a:br>
            <a:r>
              <a:rPr lang="ru-RU" sz="1600" b="1" dirty="0" smtClean="0"/>
              <a:t>и раннем возрасте</a:t>
            </a:r>
            <a:endParaRPr lang="ru-RU" sz="1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  </a:t>
            </a:r>
          </a:p>
          <a:p>
            <a:r>
              <a:rPr lang="ru-RU" dirty="0" smtClean="0"/>
              <a:t>ребенок интересуется окружающими предметами и активно действует с ними; эмоционально вовлечен в действия с игрушками и другими предметами, стремится проявлять настойчивость в достижении результата своих действий;</a:t>
            </a:r>
          </a:p>
          <a:p>
            <a:r>
              <a:rPr lang="ru-RU" dirty="0" smtClean="0"/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</a:t>
            </a:r>
          </a:p>
          <a:p>
            <a:r>
              <a:rPr lang="ru-RU" dirty="0" smtClean="0"/>
              <a:t>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игрушек;</a:t>
            </a:r>
          </a:p>
          <a:p>
            <a:r>
              <a:rPr lang="ru-RU" dirty="0" smtClean="0"/>
              <a:t>стремится к общению со взрослыми и активно подражает им в движениях и действиях; появляются игры, в которых ребенок воспроизводит действия взрослого;</a:t>
            </a:r>
          </a:p>
          <a:p>
            <a:r>
              <a:rPr lang="ru-RU" dirty="0" smtClean="0"/>
              <a:t>проявляет интерес к сверстникам; наблюдает за их действиями и подражает им;</a:t>
            </a:r>
          </a:p>
          <a:p>
            <a:r>
              <a:rPr lang="ru-RU" dirty="0" smtClean="0"/>
              <a:t>проявляет интерес к стихам, песням и сказкам, рассматриванию картинки, стремится двигаться под музыку; эмоционально откликается на различные произведения культуры и искусства;</a:t>
            </a:r>
          </a:p>
          <a:p>
            <a:r>
              <a:rPr lang="ru-RU" dirty="0" smtClean="0"/>
              <a:t>у ребенка развита крупная моторика, он стремится осваивать различные виды движения (бег, лазанье, перешагивание и пр.).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075240" cy="628531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b="1" dirty="0" smtClean="0"/>
              <a:t>Целевые ориентиры на этапе завершения</a:t>
            </a:r>
            <a:br>
              <a:rPr lang="ru-RU" b="1" dirty="0" smtClean="0"/>
            </a:br>
            <a:r>
              <a:rPr lang="ru-RU" b="1" dirty="0" smtClean="0"/>
              <a:t>дошкольного образования: 	</a:t>
            </a:r>
            <a:endParaRPr lang="ru-RU" dirty="0" smtClean="0"/>
          </a:p>
          <a:p>
            <a:r>
              <a:rPr lang="ru-RU" dirty="0" smtClean="0"/>
              <a:t>ребенок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</a:t>
            </a:r>
          </a:p>
          <a:p>
            <a:r>
              <a:rPr lang="ru-RU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</a:t>
            </a:r>
          </a:p>
          <a:p>
            <a:r>
              <a:rPr lang="ru-RU" dirty="0" smtClean="0"/>
              <a:t>ребенок 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нормам;</a:t>
            </a:r>
          </a:p>
          <a:p>
            <a:r>
              <a:rPr lang="ru-RU" dirty="0" smtClean="0"/>
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ими;</a:t>
            </a:r>
          </a:p>
          <a:p>
            <a:r>
              <a:rPr lang="ru-RU" dirty="0" smtClean="0"/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</a:t>
            </a:r>
          </a:p>
          <a:p>
            <a:r>
              <a:rPr lang="ru-RU" dirty="0" smtClean="0"/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ребенок способен к принятию собственных решений, опираясь на свои знания и умения в различных видах деятельности.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подход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подход – организация и управление педагогом деятельностью ребенка при решении им специально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организованых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учебных задач разной сложности и проблематики, развивающие разные виды компетентностей ребенка и самого ребенка как личность. 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Л.Г.Петерсон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Этапы деятельности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15200" cy="5877272"/>
          </a:xfrm>
        </p:spPr>
        <p:txBody>
          <a:bodyPr>
            <a:normAutofit lnSpcReduction="10000"/>
          </a:bodyPr>
          <a:lstStyle/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Введение в игровую ситуацию. Детям предлагается ситуация, мотивирующая их к игре, взаимодействию.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Актуализация и возникновение трудностей в игровой ситуации. Актуализируется опыт, воспитатель организует предметную деятельность детей.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«Открытие» ребёнком (детьми) новых способов действий. Воспитатель использует проблемные методы (подводящий диалог, побуждающий диалог), организует построение нового знания, которое фиксируется детьми в речи и знаках.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Включение нового материала. Воспитатель предлагает игры, в которых новый материал используется совместно с освоенным ранее. 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Осмысление содержания ситуации. Воспитатели совместно с детьми фиксируют новый материал и задают вопросы такого типа: «Получился ли наш замысел? Как мы достигли результата? Что узнали нового?»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11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899592" y="836712"/>
            <a:ext cx="6765925" cy="52498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196753"/>
            <a:ext cx="8064896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/>
                <a:solidFill>
                  <a:schemeClr val="accent3"/>
                </a:solidFill>
              </a:rPr>
              <a:t>Приказ Министерства образования и науки Российской Федерации</a:t>
            </a:r>
          </a:p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17.10.2013 N 1155</a:t>
            </a:r>
            <a:endParaRPr lang="ru-RU" sz="4000" b="1" dirty="0" smtClean="0">
              <a:ln/>
              <a:solidFill>
                <a:srgbClr val="FF0000"/>
              </a:solidFill>
            </a:endParaRPr>
          </a:p>
          <a:p>
            <a:pPr algn="ctr"/>
            <a:endParaRPr lang="ru-RU" sz="4000" b="1" dirty="0" smtClean="0">
              <a:ln/>
              <a:solidFill>
                <a:schemeClr val="accent3"/>
              </a:solidFill>
            </a:endParaRPr>
          </a:p>
          <a:p>
            <a:pPr algn="ctr"/>
            <a:endParaRPr lang="ru-RU" sz="40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ru-RU" sz="4000" b="1" dirty="0" smtClean="0">
                <a:ln/>
                <a:solidFill>
                  <a:schemeClr val="accent3"/>
                </a:solidFill>
              </a:rPr>
              <a:t>вступил в силу с 01.01.2014  </a:t>
            </a:r>
            <a:endParaRPr lang="ru-RU" sz="40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770232932"/>
              </p:ext>
            </p:extLst>
          </p:nvPr>
        </p:nvGraphicFramePr>
        <p:xfrm>
          <a:off x="179512" y="476672"/>
          <a:ext cx="806489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/>
          </a:bodyPr>
          <a:lstStyle/>
          <a:p>
            <a:r>
              <a:rPr lang="ru-RU" sz="1900" b="1" i="1" dirty="0" smtClean="0">
                <a:latin typeface="Times New Roman" pitchFamily="18" charset="0"/>
                <a:cs typeface="Times New Roman" pitchFamily="18" charset="0"/>
              </a:rPr>
              <a:t>Амплификация развития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‑ максимальное обогащение личностного развития детей на основе широкого развертывания разнообразных видов деятельности, а также общения детей со сверстниками и взрослыми.</a:t>
            </a:r>
          </a:p>
          <a:p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Единство образовательного пространства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обеспечение единых условий и качества образования независимо от места обучения, исключающих возможность дискриминации в сфере образования.</a:t>
            </a:r>
          </a:p>
          <a:p>
            <a:r>
              <a:rPr lang="ru-RU" sz="1900" b="1" i="1" dirty="0" smtClean="0">
                <a:latin typeface="Times New Roman" pitchFamily="18" charset="0"/>
                <a:cs typeface="Times New Roman" pitchFamily="18" charset="0"/>
              </a:rPr>
              <a:t>Зона ближайшего развития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– уровень развития, проявляющийся у ребенка в совместной деятельности со взрослым и продвинутыми сверстниками, но не актуализирующийся в его индивидуальной деятельности.</a:t>
            </a:r>
          </a:p>
          <a:p>
            <a:r>
              <a:rPr lang="ru-RU" sz="1900" b="1" i="1" dirty="0" smtClean="0">
                <a:latin typeface="Times New Roman" pitchFamily="18" charset="0"/>
                <a:cs typeface="Times New Roman" pitchFamily="18" charset="0"/>
              </a:rPr>
              <a:t>Индивидуализация образования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– построение образовательного процесса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Понятийный словарь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Разнообразие детства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многообразие вариантов протекания периода дошкольного детства, определяемое индивидуальными особенностями самих детей, включая их психофизиологические особенности, в том числе ограниченные возможности здоровья, а также индивидуальными особенностями и возможностями их родителей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социокультурными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региональными, национальными, языковыми, религиозными, экономическими и другими особенностями </a:t>
            </a:r>
          </a:p>
          <a:p>
            <a:r>
              <a:rPr lang="ru-RU" sz="1900" b="1" i="1" dirty="0" err="1" smtClean="0">
                <a:latin typeface="Times New Roman" pitchFamily="18" charset="0"/>
                <a:cs typeface="Times New Roman" pitchFamily="18" charset="0"/>
              </a:rPr>
              <a:t>Самоценность</a:t>
            </a:r>
            <a:r>
              <a:rPr lang="ru-RU" sz="1900" b="1" i="1" dirty="0" smtClean="0">
                <a:latin typeface="Times New Roman" pitchFamily="18" charset="0"/>
                <a:cs typeface="Times New Roman" pitchFamily="18" charset="0"/>
              </a:rPr>
              <a:t> детства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– понимание (рассмотрение) детства как периода жизни значимого самого по себе, без всяких условий; значимого тем, что происходит с ребенком сейчас, а не тем, что этот период есть период подготовки к следующему периоду.</a:t>
            </a:r>
          </a:p>
          <a:p>
            <a:r>
              <a:rPr lang="ru-RU" sz="1900" b="1" i="1" dirty="0" smtClean="0">
                <a:latin typeface="Times New Roman" pitchFamily="18" charset="0"/>
                <a:cs typeface="Times New Roman" pitchFamily="18" charset="0"/>
              </a:rPr>
              <a:t>Социальная ситуация развития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– сложившаяся система взаимоотношений ребенка с окружающим социальным миром, представленным, в первую очередь, взрослыми и другими детьми.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Понятийный словарь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Стандарт разработан на основе Конституции Российской Федерации и законодательства Российской Федерации и с учетом Конвенции ООН о правах ребенка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ОБЩИЕ ПОЛОЖЕНИЯ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3657600" cy="519147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поддержка разнообразия детства;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сохранение уникальности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самоценности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детства как важного этапа в общем развитии человека,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самоценность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детства - понимание (рассмотрение) детства как периода жизни значимого самого по себе, без всяких условий; значимого тем, что происходит с ребенком сейчас, а не тем, что этот период есть период подготовки к следующему периоду</a:t>
            </a:r>
            <a:endParaRPr lang="ru-RU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980728"/>
            <a:ext cx="3657600" cy="519147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личностно-развивающий и гуманистический характер взаимодействия взрослых педагогических и иных работников и детей;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уважение личности ребенка;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реализация Программы в формах, специфических для детей данной возрастной группы, прежде всего в форме игры, познавательной и исследовательской деятельности,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в форме творческой активности, обеспечивающей художественно-эстетическое развитие ребенка.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dirty="0" smtClean="0"/>
              <a:t>Принципы стандарта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3657600" cy="519147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полноценное проживание ребенком всех этапов детства (младенческого, раннего и дошкольного возраста), обогащение (амплификация) детского развития;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поддержка инициативы детей в различных видах деятельности;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980728"/>
            <a:ext cx="3657600" cy="5191472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5) сотрудничество Организации с семьей;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6) приобщение детей к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нормам, традициям семьи, общества и государства;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7) формирование познавательных интересов и познавательных действий ребенка в различных видах деятельности;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8)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9) учет этнокультурной ситуации развития детей.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1156</TotalTime>
  <Words>1748</Words>
  <Application>Microsoft Office PowerPoint</Application>
  <PresentationFormat>Экран (4:3)</PresentationFormat>
  <Paragraphs>193</Paragraphs>
  <Slides>26</Slides>
  <Notes>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Эркер</vt:lpstr>
      <vt:lpstr>Федеральный государственный образовательный стандарт дошкольного образования в практике работы ДОУ </vt:lpstr>
      <vt:lpstr>Программа курса</vt:lpstr>
      <vt:lpstr>Слайд 3</vt:lpstr>
      <vt:lpstr>Слайд 4</vt:lpstr>
      <vt:lpstr>Понятийный словарь</vt:lpstr>
      <vt:lpstr>Понятийный словарь</vt:lpstr>
      <vt:lpstr>I. ОБЩИЕ ПОЛОЖЕНИЯ</vt:lpstr>
      <vt:lpstr>Основные Принципы</vt:lpstr>
      <vt:lpstr>Принципы стандарта</vt:lpstr>
      <vt:lpstr>Слайд 10</vt:lpstr>
      <vt:lpstr>     Концепция дошкольного воспитания Одобрена решением коллегии Государственного комитета СССР по народному образованию 16.06.1989 г. № 7/1  Ключевые позиции обновления дошкольного образования: - Охрана и укрепление здоровья детей - Гуманизация целей и принципов образовательной работы с детьми - Обеспечение преемственности между всеми сферами социального становления ребенка - Перестройка системы управления   Гуманизация целей и принципов педагогической работы с детьми  </vt:lpstr>
      <vt:lpstr>СТАНДАРТ УЧИТЫВАЕТ:</vt:lpstr>
      <vt:lpstr>Слайд 13</vt:lpstr>
      <vt:lpstr>Слайд 14</vt:lpstr>
      <vt:lpstr>содержание стандарта ОБРАЗОВАТЕЛЬНЫЕ ОБЛАСТИ</vt:lpstr>
      <vt:lpstr>Слайд 16</vt:lpstr>
      <vt:lpstr>Слайд 17</vt:lpstr>
      <vt:lpstr>Развивающая предметно-пространственная среда</vt:lpstr>
      <vt:lpstr>Психолого-педагогические требования</vt:lpstr>
      <vt:lpstr>Целевые ориентиры</vt:lpstr>
      <vt:lpstr>Целевые ориентиры образования в младенческом и раннем возрасте</vt:lpstr>
      <vt:lpstr>Слайд 22</vt:lpstr>
      <vt:lpstr>Слайд 23</vt:lpstr>
      <vt:lpstr>Деятельностный подход</vt:lpstr>
      <vt:lpstr>Этапы деятельности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государственный образовательный стандарт о воспитании детей раннего возраста</dc:title>
  <dc:creator>Ирина Недбайло</dc:creator>
  <cp:lastModifiedBy>НМЦ</cp:lastModifiedBy>
  <cp:revision>105</cp:revision>
  <dcterms:created xsi:type="dcterms:W3CDTF">2014-09-10T10:21:39Z</dcterms:created>
  <dcterms:modified xsi:type="dcterms:W3CDTF">2015-05-21T12:51:09Z</dcterms:modified>
</cp:coreProperties>
</file>