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3" r:id="rId5"/>
    <p:sldId id="265" r:id="rId6"/>
    <p:sldId id="266" r:id="rId7"/>
    <p:sldId id="267" r:id="rId8"/>
    <p:sldId id="268" r:id="rId9"/>
    <p:sldId id="271" r:id="rId10"/>
    <p:sldId id="270" r:id="rId11"/>
    <p:sldId id="272" r:id="rId12"/>
    <p:sldId id="257" r:id="rId13"/>
    <p:sldId id="261" r:id="rId14"/>
    <p:sldId id="258" r:id="rId15"/>
    <p:sldId id="259" r:id="rId16"/>
    <p:sldId id="260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2F0-FF41-4DFE-BBF8-E8B3A7C35DB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59EC-FD15-450E-9689-91E96E47C4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0%BB%D1%8C%D1%8F%D0%BD%D0%BA%D0%B0_(%D1%80%D0%B0%D0%B9%D0%BE%D0%BD_%D0%A1%D0%B0%D0%BD%D0%BA%D1%82-%D0%9F%D0%B5%D1%82%D0%B5%D1%80%D0%B1%D1%83%D1%80%D0%B3%D0%B0)" TargetMode="External"/><Relationship Id="rId7" Type="http://schemas.openxmlformats.org/officeDocument/2006/relationships/hyperlink" Target="http://ru.wikipedia.org/wiki/%D0%A8%D0%B5%D1%80%D0%B5%D0%BC%D0%B5%D1%82%D0%B5%D0%B2,_%D0%90%D0%BB%D0%B5%D0%BA%D1%81%D0%B0%D0%BD%D0%B4%D1%80_%D0%94%D0%BC%D0%B8%D1%82%D1%80%D0%B8%D0%B5%D0%B2%D0%B8%D1%87" TargetMode="External"/><Relationship Id="rId2" Type="http://schemas.openxmlformats.org/officeDocument/2006/relationships/hyperlink" Target="http://ru.wikipedia.org/wiki/%D0%9B%D0%B5%D1%81%D0%BE%D0%BF%D0%B0%D1%80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0%B5%D1%80%D0%B5%D0%BC%D0%B5%D1%82%D0%B5%D0%B2%D1%8B" TargetMode="External"/><Relationship Id="rId5" Type="http://schemas.openxmlformats.org/officeDocument/2006/relationships/hyperlink" Target="http://ru.wikipedia.org/wiki/%D0%A1%D0%B0%D0%BD%D0%BA%D1%82-%D0%9F%D0%B5%D1%82%D0%B5%D1%80%D0%B1%D1%83%D1%80%D0%B3" TargetMode="External"/><Relationship Id="rId4" Type="http://schemas.openxmlformats.org/officeDocument/2006/relationships/hyperlink" Target="http://ru.wikipedia.org/wiki/%D0%9F%D0%B5%D1%82%D0%B5%D1%80%D0%B3%D0%BE%D1%84%D1%81%D0%BA%D0%B0%D1%8F_%D0%B4%D0%BE%D1%80%D0%BE%D0%B3%D0%B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905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ПАРК АЛЕКСАНДРИНО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46240"/>
            <a:ext cx="6400800" cy="6229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Лебедева М. Б.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Вы увидели на слайдах?</a:t>
            </a:r>
          </a:p>
          <a:p>
            <a:r>
              <a:rPr lang="ru-RU" dirty="0" smtClean="0"/>
              <a:t>Как называется объект?</a:t>
            </a:r>
          </a:p>
          <a:p>
            <a:r>
              <a:rPr lang="ru-RU" dirty="0" smtClean="0"/>
              <a:t>Где расположен объект?</a:t>
            </a:r>
          </a:p>
          <a:p>
            <a:r>
              <a:rPr lang="ru-RU" dirty="0" smtClean="0"/>
              <a:t>Какова история объекта?</a:t>
            </a:r>
          </a:p>
          <a:p>
            <a:r>
              <a:rPr lang="ru-RU" dirty="0" smtClean="0"/>
              <a:t>Часто ли бываете там?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к размышлению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шаговой доступности 6 школ</a:t>
            </a:r>
          </a:p>
          <a:p>
            <a:r>
              <a:rPr lang="ru-RU" dirty="0" smtClean="0"/>
              <a:t>Культурное наследие Российской Федерации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Входная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Александрино́</a:t>
            </a:r>
            <a:r>
              <a:rPr lang="ru-RU" dirty="0"/>
              <a:t> — </a:t>
            </a:r>
            <a:r>
              <a:rPr lang="ru-RU" dirty="0">
                <a:hlinkClick r:id="rId2" tooltip="Лесопарк"/>
              </a:rPr>
              <a:t>лесопарк</a:t>
            </a:r>
            <a:r>
              <a:rPr lang="ru-RU" dirty="0"/>
              <a:t> в местности </a:t>
            </a:r>
            <a:r>
              <a:rPr lang="ru-RU" dirty="0" err="1">
                <a:hlinkClick r:id="rId3" tooltip="Ульянка (район Санкт-Петербурга)"/>
              </a:rPr>
              <a:t>Ульянка</a:t>
            </a:r>
            <a:r>
              <a:rPr lang="ru-RU" dirty="0"/>
              <a:t>, в районе </a:t>
            </a:r>
            <a:r>
              <a:rPr lang="ru-RU" dirty="0">
                <a:hlinkClick r:id="rId4" tooltip="Петергофская дорога"/>
              </a:rPr>
              <a:t>Петергофской дороги</a:t>
            </a:r>
            <a:r>
              <a:rPr lang="ru-RU" dirty="0"/>
              <a:t> в черте </a:t>
            </a:r>
            <a:r>
              <a:rPr lang="ru-RU" dirty="0">
                <a:hlinkClick r:id="rId5" tooltip="Санкт-Петербург"/>
              </a:rPr>
              <a:t>Санкт-Петербурга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революции </a:t>
            </a:r>
            <a:r>
              <a:rPr lang="ru-RU" dirty="0" err="1"/>
              <a:t>Ульянка</a:t>
            </a:r>
            <a:r>
              <a:rPr lang="ru-RU" dirty="0"/>
              <a:t> принадлежала </a:t>
            </a:r>
            <a:r>
              <a:rPr lang="ru-RU" dirty="0">
                <a:hlinkClick r:id="rId6" tooltip="Шереметевы"/>
              </a:rPr>
              <a:t>Шереметевым</a:t>
            </a:r>
            <a:r>
              <a:rPr lang="ru-RU" dirty="0"/>
              <a:t>; лесопарк назван по имени последнего дореволюционного владельца — </a:t>
            </a:r>
            <a:r>
              <a:rPr lang="ru-RU" dirty="0">
                <a:hlinkClick r:id="rId7" tooltip="Шереметев, Александр Дмитриевич"/>
              </a:rPr>
              <a:t>А. Д. Шереметева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Главная </a:t>
            </a:r>
            <a:r>
              <a:rPr lang="ru-RU" dirty="0"/>
              <a:t>достопримечательность — </a:t>
            </a:r>
            <a:r>
              <a:rPr lang="ru-RU" b="1" dirty="0"/>
              <a:t>Чернышёва дача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err="1" smtClean="0"/>
              <a:t>Википедия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наш класс знает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Название усадьбы (7 человек из 24)</a:t>
            </a:r>
          </a:p>
          <a:p>
            <a:r>
              <a:rPr lang="ru-RU" dirty="0" smtClean="0"/>
              <a:t>Фамилию последних владельцев </a:t>
            </a:r>
            <a:r>
              <a:rPr lang="ru-RU" dirty="0" smtClean="0"/>
              <a:t>(2 человека из 24)</a:t>
            </a:r>
          </a:p>
          <a:p>
            <a:r>
              <a:rPr lang="ru-RU" dirty="0" smtClean="0"/>
              <a:t>Историю усадьбы (1 человек из 24)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ПАРКА</a:t>
            </a:r>
          </a:p>
          <a:p>
            <a:r>
              <a:rPr lang="ru-RU" dirty="0" smtClean="0"/>
              <a:t>УСАДЬБА И ЕЕ ВЛАДЕЛЬЦЫ</a:t>
            </a:r>
          </a:p>
          <a:p>
            <a:r>
              <a:rPr lang="ru-RU" dirty="0" smtClean="0"/>
              <a:t>ЛАНШАФТ УСАДЬБЫ</a:t>
            </a:r>
          </a:p>
          <a:p>
            <a:r>
              <a:rPr lang="ru-RU" dirty="0" smtClean="0"/>
              <a:t>ПОСТРОЙКИ УСАДЬБЫ</a:t>
            </a:r>
          </a:p>
          <a:p>
            <a:r>
              <a:rPr lang="ru-RU" dirty="0" smtClean="0"/>
              <a:t>ЖИВОТНЫЙ МИР ПАРКА</a:t>
            </a:r>
          </a:p>
          <a:p>
            <a:r>
              <a:rPr lang="ru-RU" dirty="0" smtClean="0"/>
              <a:t>РАСТИТЕЛЬНЫЙ МИР ПАРКА</a:t>
            </a:r>
          </a:p>
          <a:p>
            <a:r>
              <a:rPr lang="ru-RU" dirty="0" smtClean="0"/>
              <a:t>СУДЬБА ВО ВРЕМЯ ВОЙНЫ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Историки</a:t>
            </a:r>
          </a:p>
          <a:p>
            <a:r>
              <a:rPr lang="ru-RU" dirty="0" smtClean="0"/>
              <a:t>Генеалогическая группа</a:t>
            </a:r>
          </a:p>
          <a:p>
            <a:r>
              <a:rPr lang="ru-RU" dirty="0" smtClean="0"/>
              <a:t>Археологи </a:t>
            </a:r>
            <a:endParaRPr lang="ru-RU" dirty="0"/>
          </a:p>
          <a:p>
            <a:r>
              <a:rPr lang="ru-RU" dirty="0" smtClean="0"/>
              <a:t>Орнитологи</a:t>
            </a:r>
          </a:p>
          <a:p>
            <a:r>
              <a:rPr lang="ru-RU" dirty="0" smtClean="0"/>
              <a:t>Зоологи</a:t>
            </a:r>
          </a:p>
          <a:p>
            <a:r>
              <a:rPr lang="ru-RU" dirty="0" smtClean="0"/>
              <a:t>Ботаники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Воссоздать облик усадьбы Александрино на конец 19 века</a:t>
            </a:r>
          </a:p>
          <a:p>
            <a:r>
              <a:rPr lang="ru-RU" dirty="0" smtClean="0"/>
              <a:t>Построить генеалогическое дерево Шереметьевых (последних владельцев усадьбы)</a:t>
            </a:r>
          </a:p>
          <a:p>
            <a:r>
              <a:rPr lang="ru-RU" dirty="0" smtClean="0"/>
              <a:t>Создать Книгу памяти «Владельцы усадьбы Александрино»</a:t>
            </a:r>
          </a:p>
          <a:p>
            <a:r>
              <a:rPr lang="ru-RU" dirty="0" smtClean="0"/>
              <a:t>Создать гербарий «Растения парка Александрино»</a:t>
            </a:r>
          </a:p>
          <a:p>
            <a:r>
              <a:rPr lang="ru-RU" dirty="0" smtClean="0"/>
              <a:t>Создать фотоальбом «Птицы парка Александрино»</a:t>
            </a:r>
          </a:p>
          <a:p>
            <a:r>
              <a:rPr lang="ru-RU" dirty="0" smtClean="0"/>
              <a:t>Создать фотоальбом «Животные парка Александрино»</a:t>
            </a:r>
          </a:p>
          <a:p>
            <a:r>
              <a:rPr lang="ru-RU" dirty="0" smtClean="0"/>
              <a:t>Создать проект восстановления усадьбы Александрино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Выбор программ для выполнения заданий</a:t>
            </a:r>
          </a:p>
          <a:p>
            <a:r>
              <a:rPr lang="ru-RU" dirty="0" smtClean="0"/>
              <a:t>Проведение опросов и </a:t>
            </a:r>
            <a:r>
              <a:rPr lang="ru-RU" dirty="0" err="1" smtClean="0"/>
              <a:t>анкетирований</a:t>
            </a:r>
            <a:endParaRPr lang="ru-RU" dirty="0" smtClean="0"/>
          </a:p>
          <a:p>
            <a:r>
              <a:rPr lang="ru-RU" dirty="0" smtClean="0"/>
              <a:t>Оформление результатов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170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ПАРК АЛЕКСАНДРИНО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Вопросы</vt:lpstr>
      <vt:lpstr>Информация к размышлению</vt:lpstr>
      <vt:lpstr>Входная информация</vt:lpstr>
      <vt:lpstr>Что наш класс знает</vt:lpstr>
      <vt:lpstr>Направления исследования</vt:lpstr>
      <vt:lpstr>Группы</vt:lpstr>
      <vt:lpstr>Задания </vt:lpstr>
      <vt:lpstr>Информационные технологии</vt:lpstr>
    </vt:vector>
  </TitlesOfParts>
  <Company>CompUmir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 АЛЕКСАНДРИНО</dc:title>
  <dc:creator>User</dc:creator>
  <cp:lastModifiedBy>User</cp:lastModifiedBy>
  <cp:revision>7</cp:revision>
  <dcterms:created xsi:type="dcterms:W3CDTF">2012-04-23T06:19:06Z</dcterms:created>
  <dcterms:modified xsi:type="dcterms:W3CDTF">2012-04-23T07:01:34Z</dcterms:modified>
</cp:coreProperties>
</file>