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3C372-0BC4-4721-962B-F30008F61A1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989DE-2445-426C-A08E-EB3ECE5B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9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989DE-2445-426C-A08E-EB3ECE5B95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8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33F8-D48A-4DC4-9F15-602275932DF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747-A0E7-428B-8349-2BC965EB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33F8-D48A-4DC4-9F15-602275932DF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747-A0E7-428B-8349-2BC965EB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33F8-D48A-4DC4-9F15-602275932DF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747-A0E7-428B-8349-2BC965EB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33F8-D48A-4DC4-9F15-602275932DF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747-A0E7-428B-8349-2BC965EB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33F8-D48A-4DC4-9F15-602275932DF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747-A0E7-428B-8349-2BC965EB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33F8-D48A-4DC4-9F15-602275932DF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747-A0E7-428B-8349-2BC965EB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33F8-D48A-4DC4-9F15-602275932DF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747-A0E7-428B-8349-2BC965EB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33F8-D48A-4DC4-9F15-602275932DF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747-A0E7-428B-8349-2BC965EB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33F8-D48A-4DC4-9F15-602275932DF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747-A0E7-428B-8349-2BC965EB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33F8-D48A-4DC4-9F15-602275932DF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747-A0E7-428B-8349-2BC965EB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33F8-D48A-4DC4-9F15-602275932DF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747-A0E7-428B-8349-2BC965EB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33F8-D48A-4DC4-9F15-602275932DF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1747-A0E7-428B-8349-2BC965EB3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урсы видеопроизводство\курсы\принт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7209"/>
            <a:ext cx="7632848" cy="40191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659982"/>
            <a:ext cx="914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Положение окон и всего рабочего пространства программы можно подстраивать под себя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204276"/>
            <a:ext cx="230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Adobe Premier Pro 2.0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урсы видеопроизводство\курсы\принт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7494"/>
            <a:ext cx="5571030" cy="4320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496" y="1131590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Монтаж можно производить 2 способами. </a:t>
            </a:r>
            <a:endParaRPr lang="ru-RU" dirty="0"/>
          </a:p>
          <a:p>
            <a:pPr algn="ctr"/>
            <a:r>
              <a:rPr lang="ru-RU" dirty="0" smtClean="0"/>
              <a:t>1 – </a:t>
            </a:r>
            <a:r>
              <a:rPr lang="ru-RU" dirty="0" err="1" smtClean="0"/>
              <a:t>ый</a:t>
            </a:r>
            <a:r>
              <a:rPr lang="ru-RU" dirty="0" smtClean="0"/>
              <a:t> способ. О нем было сказано выше. Мы просто перетаскиваем наш исходный файл на линию времени и производим с ним необходимые манипуляции.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урсы видеопроизводство\курсы\принт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5486"/>
            <a:ext cx="5429019" cy="46085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80112" y="195486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2-ой способ. С помощью него </a:t>
            </a:r>
            <a:r>
              <a:rPr lang="ru-RU" dirty="0"/>
              <a:t>м</a:t>
            </a:r>
            <a:r>
              <a:rPr lang="ru-RU" dirty="0" smtClean="0"/>
              <a:t>ы </a:t>
            </a:r>
            <a:r>
              <a:rPr lang="ru-RU" dirty="0" smtClean="0"/>
              <a:t>сначала отбираем нужный нам эпизод в исходном файле, а только потом добавляем его на линию времени. Для этого мы кликаем 2 раза левой кнопкой мышки по файлу в окне </a:t>
            </a:r>
            <a:r>
              <a:rPr lang="en-US" dirty="0" smtClean="0"/>
              <a:t>Project</a:t>
            </a:r>
            <a:r>
              <a:rPr lang="ru-RU" dirty="0" smtClean="0"/>
              <a:t>. В соседнем окне откроется монитор </a:t>
            </a:r>
            <a:r>
              <a:rPr lang="en-US" dirty="0" smtClean="0"/>
              <a:t>Source</a:t>
            </a:r>
            <a:r>
              <a:rPr lang="ru-RU" dirty="0" smtClean="0"/>
              <a:t> (источник). Чтобы просмотреть ваш файл нажмите пробел или кнопку </a:t>
            </a:r>
            <a:r>
              <a:rPr lang="en-US" dirty="0" smtClean="0"/>
              <a:t>Play/stop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Курсы видеопроизводство\курсы\принт\Im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3478"/>
            <a:ext cx="4545058" cy="47525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16016" y="627534"/>
            <a:ext cx="43559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индикатор текущего времени будет находится в том месте, где вы хотите, чтобы начинался ваш кадр нажмите «</a:t>
            </a:r>
            <a:r>
              <a:rPr lang="en-US" dirty="0" err="1" smtClean="0"/>
              <a:t>i</a:t>
            </a:r>
            <a:r>
              <a:rPr lang="ru-RU" dirty="0" smtClean="0"/>
              <a:t>», где конец – «</a:t>
            </a:r>
            <a:r>
              <a:rPr lang="en-US" dirty="0" smtClean="0"/>
              <a:t>o</a:t>
            </a:r>
            <a:r>
              <a:rPr lang="ru-RU" dirty="0" smtClean="0"/>
              <a:t>». Потом нажмите на </a:t>
            </a:r>
            <a:r>
              <a:rPr lang="ru-RU" dirty="0" smtClean="0"/>
              <a:t>кнопк</a:t>
            </a:r>
            <a:r>
              <a:rPr lang="ru-RU" dirty="0"/>
              <a:t>у</a:t>
            </a:r>
            <a:r>
              <a:rPr lang="en-US" dirty="0" smtClean="0"/>
              <a:t> Overlay</a:t>
            </a:r>
            <a:r>
              <a:rPr lang="ru-RU" dirty="0" smtClean="0"/>
              <a:t> (на картинке в красном квадрате) </a:t>
            </a:r>
            <a:r>
              <a:rPr lang="ru-RU" dirty="0" smtClean="0"/>
              <a:t>и ваш обрезанный кадр добавится на линию времени. Если исходный файл очень большой и вы хотите от туда взять несколько кадров, вы можете проделать тот же путь заново и выбрать уже другой отрезок.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Курсы видеопроизводство\курсы\принт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478"/>
            <a:ext cx="4716016" cy="48258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195486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окне </a:t>
            </a:r>
            <a:r>
              <a:rPr lang="en-US" dirty="0" smtClean="0"/>
              <a:t>Project</a:t>
            </a:r>
            <a:r>
              <a:rPr lang="ru-RU" dirty="0" smtClean="0"/>
              <a:t> отображаются все исходные файлы </a:t>
            </a:r>
          </a:p>
          <a:p>
            <a:r>
              <a:rPr lang="ru-RU" dirty="0" smtClean="0"/>
              <a:t>и линии времени (на рисунке подчеркнуто). </a:t>
            </a:r>
          </a:p>
          <a:p>
            <a:r>
              <a:rPr lang="ru-RU" dirty="0" smtClean="0"/>
              <a:t>Исходный файл – это ваш видео материал в </a:t>
            </a:r>
          </a:p>
          <a:p>
            <a:r>
              <a:rPr lang="ru-RU" dirty="0" smtClean="0"/>
              <a:t>необработанном виде. 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Линия времени – окно, в котором </a:t>
            </a:r>
          </a:p>
          <a:p>
            <a:r>
              <a:rPr lang="ru-RU" dirty="0" smtClean="0"/>
              <a:t>происходит монтаж видео. Этих </a:t>
            </a:r>
          </a:p>
          <a:p>
            <a:r>
              <a:rPr lang="ru-RU" dirty="0" smtClean="0"/>
              <a:t>окон можно создать множество. </a:t>
            </a:r>
          </a:p>
          <a:p>
            <a:endParaRPr lang="ru-RU" dirty="0" smtClean="0"/>
          </a:p>
          <a:p>
            <a:r>
              <a:rPr lang="ru-RU" dirty="0" smtClean="0"/>
              <a:t>Добавить видео в окно проекта </a:t>
            </a:r>
            <a:r>
              <a:rPr lang="en-US" dirty="0" smtClean="0"/>
              <a:t>(Project) </a:t>
            </a:r>
            <a:r>
              <a:rPr lang="ru-RU" dirty="0" smtClean="0"/>
              <a:t>можно просто перетащив файлы из папки</a:t>
            </a:r>
            <a:r>
              <a:rPr lang="en-US" dirty="0" smtClean="0"/>
              <a:t> </a:t>
            </a:r>
            <a:r>
              <a:rPr lang="ru-RU" dirty="0" smtClean="0"/>
              <a:t>на компьютере. Или нажав комбинацию клавиш </a:t>
            </a:r>
            <a:r>
              <a:rPr lang="en-US" dirty="0" err="1" smtClean="0"/>
              <a:t>Ctrl+i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урсы видеопроизводство\курсы\принт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478"/>
            <a:ext cx="5823099" cy="4515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4" y="411510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начать монтаж нужно </a:t>
            </a:r>
          </a:p>
          <a:p>
            <a:r>
              <a:rPr lang="ru-RU" dirty="0" smtClean="0"/>
              <a:t>добавить видео на линию времени. Для этого зажмите левой кнопкой мышки выбранный файл (или несколько файлов) и перетащите в окно </a:t>
            </a:r>
            <a:r>
              <a:rPr lang="en-US" dirty="0"/>
              <a:t>T</a:t>
            </a:r>
            <a:r>
              <a:rPr lang="en-US" dirty="0" smtClean="0"/>
              <a:t>imeline </a:t>
            </a:r>
            <a:r>
              <a:rPr lang="en-US" dirty="0" smtClean="0"/>
              <a:t>(</a:t>
            </a:r>
            <a:r>
              <a:rPr lang="ru-RU" dirty="0" smtClean="0"/>
              <a:t>линия времени).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Курсы видеопроизводство\курсы\принт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123478"/>
            <a:ext cx="4104456" cy="3548644"/>
          </a:xfrm>
          <a:prstGeom prst="rect">
            <a:avLst/>
          </a:prstGeom>
          <a:noFill/>
        </p:spPr>
      </p:pic>
      <p:pic>
        <p:nvPicPr>
          <p:cNvPr id="3075" name="Picture 3" descr="G:\Курсы видеопроизводство\курсы\принт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6722" y="3291830"/>
            <a:ext cx="7267278" cy="17362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95486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Ваш файл разделится на видео, которое будет отображаться на дорожке «</a:t>
            </a:r>
            <a:r>
              <a:rPr lang="en-US" dirty="0" smtClean="0"/>
              <a:t>Video</a:t>
            </a:r>
            <a:r>
              <a:rPr lang="ru-RU" dirty="0" smtClean="0"/>
              <a:t>» и аудио – отобразится на «</a:t>
            </a:r>
            <a:r>
              <a:rPr lang="en-US" dirty="0" smtClean="0"/>
              <a:t>Audio</a:t>
            </a:r>
            <a:r>
              <a:rPr lang="ru-RU" dirty="0" smtClean="0"/>
              <a:t>». В окне </a:t>
            </a:r>
            <a:r>
              <a:rPr lang="en-US" dirty="0" smtClean="0"/>
              <a:t>timeline</a:t>
            </a:r>
            <a:r>
              <a:rPr lang="ru-RU" dirty="0" smtClean="0"/>
              <a:t> несколько видео дорожек (</a:t>
            </a:r>
            <a:r>
              <a:rPr lang="en-US" dirty="0" smtClean="0"/>
              <a:t>Video 1</a:t>
            </a:r>
            <a:r>
              <a:rPr lang="ru-RU" dirty="0" smtClean="0"/>
              <a:t>,</a:t>
            </a:r>
            <a:r>
              <a:rPr lang="en-US" dirty="0" smtClean="0"/>
              <a:t> Video 2, Video 3)</a:t>
            </a:r>
            <a:r>
              <a:rPr lang="ru-RU" dirty="0" smtClean="0"/>
              <a:t>, вы можете переставлять ваше видео на любое из них.  Тоже самое и с аудио. </a:t>
            </a:r>
            <a:endParaRPr lang="ru-RU" dirty="0"/>
          </a:p>
          <a:p>
            <a:r>
              <a:rPr lang="ru-RU" dirty="0" smtClean="0"/>
              <a:t>Индикатор текущего времени покажет вам на экране, что вы сейчас видите. Чтобы произвести видео нажмите пробел.   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843808" y="2427734"/>
            <a:ext cx="3240360" cy="16561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:\Курсы видеопроизводство\курсы\принт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31790"/>
            <a:ext cx="8640961" cy="2071334"/>
          </a:xfrm>
          <a:prstGeom prst="rect">
            <a:avLst/>
          </a:prstGeom>
          <a:noFill/>
        </p:spPr>
      </p:pic>
      <p:pic>
        <p:nvPicPr>
          <p:cNvPr id="6149" name="Picture 5" descr="G:\Курсы видеопроизводство\курсы\принт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5486"/>
            <a:ext cx="3490025" cy="27360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267494"/>
            <a:ext cx="5040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 линии времени одно видео перекрывает другое. В окне монитора мы будем видеть только то, которое находится сверху. На аудио дорожках мы будем слышать все файлы, которые находятся друг под другом, если не отключим звук.   </a:t>
            </a:r>
            <a:endParaRPr lang="ru-RU" sz="16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355976" y="2067694"/>
            <a:ext cx="1800200" cy="1512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851920" y="4237084"/>
            <a:ext cx="936104" cy="413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139952" y="4299942"/>
            <a:ext cx="1368152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4139952" y="4515966"/>
            <a:ext cx="1368152" cy="134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36096" y="4573572"/>
            <a:ext cx="3355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Слышно 2 аудио дорожки одновременно</a:t>
            </a: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683568" y="2355726"/>
            <a:ext cx="720080" cy="1296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83568" y="2355726"/>
            <a:ext cx="720082" cy="2124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60191" y="1762531"/>
            <a:ext cx="330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Нажмите на стрелочку, чтобы раскрыть или скрыть дополнительные функции и информацию о видео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Курсы видеопроизводство\курсы\принт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80" y="3062717"/>
            <a:ext cx="8485634" cy="2081613"/>
          </a:xfrm>
          <a:prstGeom prst="rect">
            <a:avLst/>
          </a:prstGeom>
          <a:noFill/>
        </p:spPr>
      </p:pic>
      <p:pic>
        <p:nvPicPr>
          <p:cNvPr id="3" name="Picture 2" descr="G:\Курсы видеопроизводство\курсы\принт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80" y="0"/>
            <a:ext cx="8578174" cy="22901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2290101"/>
            <a:ext cx="8532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В окне </a:t>
            </a:r>
            <a:r>
              <a:rPr lang="en-US" sz="1050" dirty="0" smtClean="0"/>
              <a:t>Timeline</a:t>
            </a:r>
            <a:r>
              <a:rPr lang="ru-RU" sz="1050" dirty="0" smtClean="0"/>
              <a:t> </a:t>
            </a:r>
            <a:r>
              <a:rPr lang="en-US" sz="1050" dirty="0" smtClean="0"/>
              <a:t>(</a:t>
            </a:r>
            <a:r>
              <a:rPr lang="ru-RU" sz="1050" dirty="0"/>
              <a:t>Л</a:t>
            </a:r>
            <a:r>
              <a:rPr lang="ru-RU" sz="1050" dirty="0" smtClean="0"/>
              <a:t>иния времени) вы можете обрезать ваши кадры, передвигать их, менять местами, отдельно работать как с аудио дорожкой, </a:t>
            </a:r>
            <a:r>
              <a:rPr lang="ru-RU" sz="1050" dirty="0"/>
              <a:t>т</a:t>
            </a:r>
            <a:r>
              <a:rPr lang="ru-RU" sz="1050" dirty="0" smtClean="0"/>
              <a:t>ак и с видео. Чтобы разрезать ваш кадр используйте инструмент «Лезвие». Наведите на место, где вы хотите разрезать кадр и нажмите левой кнопкой мышки. С помощью инструмента «Выделение», зажав выбранный кадр левой кнопкой мышки, можете передвигать его по полю </a:t>
            </a:r>
            <a:r>
              <a:rPr lang="en-US" sz="1050" dirty="0" smtClean="0"/>
              <a:t>Timeline</a:t>
            </a:r>
            <a:r>
              <a:rPr lang="ru-RU" sz="1050" dirty="0" smtClean="0"/>
              <a:t> (Лини</a:t>
            </a:r>
            <a:r>
              <a:rPr lang="ru-RU" sz="1050" dirty="0"/>
              <a:t>я</a:t>
            </a:r>
            <a:r>
              <a:rPr lang="ru-RU" sz="1050" dirty="0" smtClean="0"/>
              <a:t> времени)</a:t>
            </a:r>
            <a:r>
              <a:rPr lang="ru-RU" sz="105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урсы видеопроизводство\курсы\принт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23477"/>
            <a:ext cx="4249419" cy="2808313"/>
          </a:xfrm>
          <a:prstGeom prst="rect">
            <a:avLst/>
          </a:prstGeom>
          <a:noFill/>
        </p:spPr>
      </p:pic>
      <p:pic>
        <p:nvPicPr>
          <p:cNvPr id="1027" name="Picture 3" descr="G:\Курсы видеопроизводство\курсы\принт\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3477"/>
            <a:ext cx="4104456" cy="284425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9" y="321982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Изначально видео и аудио файл соединен вместе. Если вы захотите обрезать видео, то обрежется и аудио. Если вы хотите работать с аудио файлами и видео отдельно, нажмите на ваш кадр правой кнопкой мышки и выберите </a:t>
            </a:r>
            <a:r>
              <a:rPr lang="en-US" sz="1600" dirty="0" smtClean="0"/>
              <a:t>Unlink</a:t>
            </a:r>
            <a:r>
              <a:rPr lang="ru-RU" sz="1600" dirty="0" smtClean="0"/>
              <a:t>. Если появится желание снова соединить их вместе, то выделите видео и аудио, нажмите правой кнопкой мышки и выберите </a:t>
            </a:r>
            <a:r>
              <a:rPr lang="en-US" sz="1600" dirty="0" smtClean="0"/>
              <a:t>Link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урсы видеопроизводство\курсы\принт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3478"/>
            <a:ext cx="5040560" cy="2835735"/>
          </a:xfrm>
          <a:prstGeom prst="rect">
            <a:avLst/>
          </a:prstGeom>
          <a:noFill/>
        </p:spPr>
      </p:pic>
      <p:pic>
        <p:nvPicPr>
          <p:cNvPr id="2051" name="Picture 3" descr="G:\Курсы видеопроизводство\курсы\принт\Ima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7494"/>
            <a:ext cx="3300042" cy="234751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1" y="3219822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Мы можем создать несколько Линий времени (</a:t>
            </a:r>
            <a:r>
              <a:rPr lang="en-US" sz="1400" dirty="0" smtClean="0"/>
              <a:t>Timeline)</a:t>
            </a:r>
            <a:r>
              <a:rPr lang="ru-RU" sz="1400" dirty="0" smtClean="0"/>
              <a:t>. Чтобы это сделать, нужно перейти в окно </a:t>
            </a:r>
            <a:r>
              <a:rPr lang="en-US" sz="1400" dirty="0" smtClean="0"/>
              <a:t>Project</a:t>
            </a:r>
            <a:r>
              <a:rPr lang="ru-RU" sz="1400" dirty="0" smtClean="0"/>
              <a:t>, нажать на кнопку </a:t>
            </a:r>
            <a:r>
              <a:rPr lang="en-US" sz="1400" dirty="0" smtClean="0"/>
              <a:t>New Item (</a:t>
            </a:r>
            <a:r>
              <a:rPr lang="ru-RU" sz="1400" dirty="0" smtClean="0"/>
              <a:t>новый элемент) и выбрать </a:t>
            </a:r>
            <a:r>
              <a:rPr lang="en-US" sz="1400" dirty="0" smtClean="0"/>
              <a:t>Sequence</a:t>
            </a:r>
            <a:r>
              <a:rPr lang="ru-RU" sz="1400" dirty="0" smtClean="0"/>
              <a:t>… Таким образом мы создаем новую последовательность.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Курсы видеопроизводство\курсы\принт\Imag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5486"/>
            <a:ext cx="2669778" cy="2636346"/>
          </a:xfrm>
          <a:prstGeom prst="rect">
            <a:avLst/>
          </a:prstGeom>
          <a:noFill/>
        </p:spPr>
      </p:pic>
      <p:pic>
        <p:nvPicPr>
          <p:cNvPr id="3" name="Picture 5" descr="G:\Курсы видеопроизводство\курсы\принт\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8571"/>
            <a:ext cx="5040560" cy="25632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496" y="311703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мы видим, что у нас создалось новое окно </a:t>
            </a:r>
            <a:r>
              <a:rPr lang="en-US" dirty="0" smtClean="0"/>
              <a:t>Timeline</a:t>
            </a:r>
            <a:r>
              <a:rPr lang="ru-RU" dirty="0" smtClean="0"/>
              <a:t>. Мы можем переключаться между окнами и параллельно производить отбор и монтаж разных эпизодов. Это может упростить работу, если материала слишком много и одно окно </a:t>
            </a:r>
            <a:r>
              <a:rPr lang="en-US" dirty="0" smtClean="0"/>
              <a:t>Timeline</a:t>
            </a:r>
            <a:r>
              <a:rPr lang="ru-RU" dirty="0" smtClean="0"/>
              <a:t> перегружено.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835696" y="555526"/>
            <a:ext cx="2376264" cy="26642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638</Words>
  <Application>Microsoft Office PowerPoint</Application>
  <PresentationFormat>Экран (16:9)</PresentationFormat>
  <Paragraphs>27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Dkfltktw</dc:creator>
  <cp:lastModifiedBy>Лектор</cp:lastModifiedBy>
  <cp:revision>41</cp:revision>
  <dcterms:created xsi:type="dcterms:W3CDTF">2017-02-25T13:12:07Z</dcterms:created>
  <dcterms:modified xsi:type="dcterms:W3CDTF">2017-02-27T11:53:17Z</dcterms:modified>
</cp:coreProperties>
</file>