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32" r:id="rId4"/>
    <p:sldId id="336" r:id="rId5"/>
    <p:sldId id="34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6390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2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8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12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7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899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268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661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99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13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0966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F85FF-58F4-47C3-999C-66B84E234551}" type="datetimeFigureOut">
              <a:rPr lang="ru-RU" smtClean="0"/>
              <a:t>23.10.2021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43BE-F24F-488D-A652-C4BD8DAFA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86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341689"/>
            <a:ext cx="9534258" cy="1045926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Лекция 5. Готовность к школе. Затруднения встречающиеся у современных дошкольников.</a:t>
            </a:r>
            <a:endParaRPr lang="ru-RU" sz="4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Материалы лекции подготовила преподаватель ГБУ ДПО ИМЦ Красногвардейского района Санкт-Петербурга</a:t>
            </a:r>
          </a:p>
          <a:p>
            <a:pPr algn="r"/>
            <a:r>
              <a:rPr lang="ru-RU" dirty="0" err="1" smtClean="0"/>
              <a:t>к.п.н</a:t>
            </a:r>
            <a:r>
              <a:rPr lang="ru-RU" dirty="0" smtClean="0"/>
              <a:t>. А.В. Туркина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233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0792" y="1203158"/>
            <a:ext cx="885524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Школьная готовность</a:t>
            </a:r>
          </a:p>
          <a:p>
            <a:r>
              <a:rPr lang="ru-RU" sz="2400" dirty="0" smtClean="0"/>
              <a:t>Это уровень развития ребёнка, необходимый для успешного усвоения школьной программы.</a:t>
            </a:r>
          </a:p>
          <a:p>
            <a:endParaRPr lang="ru-RU" sz="2400" dirty="0" smtClean="0"/>
          </a:p>
          <a:p>
            <a:r>
              <a:rPr lang="ru-RU" sz="2400" dirty="0" smtClean="0"/>
              <a:t>«Быть готовым к школе – значит не только уметь читать, писать и считать. Быть готовым к школе – значит быть готовым всему этому научиться» </a:t>
            </a:r>
          </a:p>
          <a:p>
            <a:pPr algn="r"/>
            <a:r>
              <a:rPr lang="ru-RU" sz="2400" dirty="0" smtClean="0"/>
              <a:t>Доктор психологических наук,</a:t>
            </a:r>
          </a:p>
          <a:p>
            <a:pPr algn="r"/>
            <a:r>
              <a:rPr lang="ru-RU" sz="2400" dirty="0" smtClean="0"/>
              <a:t>Леонид Абрамович </a:t>
            </a:r>
            <a:r>
              <a:rPr lang="ru-RU" sz="2400" dirty="0" err="1" smtClean="0"/>
              <a:t>Венгер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5806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Когнитивное развитие детей, поступающих в 1 класс (2009-2011 гг.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24" t="28107" r="3161" b="5826"/>
          <a:stretch/>
        </p:blipFill>
        <p:spPr bwMode="auto">
          <a:xfrm>
            <a:off x="0" y="0"/>
            <a:ext cx="5621154" cy="321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cf.ppt-online.org/files/slide/9/9lM4wC3SKFJH12G6XdYicPvkseoRtfDNLIQb8x/slide-15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6" t="8328" r="3464" b="15917"/>
          <a:stretch/>
        </p:blipFill>
        <p:spPr bwMode="auto">
          <a:xfrm>
            <a:off x="6161866" y="1"/>
            <a:ext cx="5340323" cy="339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s://cf.ppt-online.org/files/slide/9/9lM4wC3SKFJH12G6XdYicPvkseoRtfDNLIQb8x/slide-1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4" t="10948" r="3211" b="12983"/>
          <a:stretch/>
        </p:blipFill>
        <p:spPr bwMode="auto">
          <a:xfrm>
            <a:off x="0" y="3213006"/>
            <a:ext cx="5427141" cy="3644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cf.ppt-online.org/files/slide/9/9lM4wC3SKFJH12G6XdYicPvkseoRtfDNLIQb8x/slide-18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8" t="44913" r="2781" b="6666"/>
          <a:stretch/>
        </p:blipFill>
        <p:spPr bwMode="auto">
          <a:xfrm>
            <a:off x="5909911" y="3709269"/>
            <a:ext cx="5852161" cy="2773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13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f.ppt-online.org/files/slide/9/9lM4wC3SKFJH12G6XdYicPvkseoRtfDNLIQb8x/slide-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70" t="8484" b="19692"/>
          <a:stretch/>
        </p:blipFill>
        <p:spPr bwMode="auto">
          <a:xfrm>
            <a:off x="5996538" y="108841"/>
            <a:ext cx="5249647" cy="3219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20288" y="2300601"/>
            <a:ext cx="4552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8. Обеднение и ограничение общения детей со сверстниками, рост явлений одиночества, отвержения, низкий уровень коммуникативной компетентности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20289" y="3905191"/>
            <a:ext cx="56404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9</a:t>
            </a:r>
            <a:r>
              <a:rPr lang="ru-RU" dirty="0" smtClean="0"/>
              <a:t>. Становится больше детей с эмоциональными проблемами, находящихся в состоянии аффективной напряженности из-за постоянного чувства незащищенности,</a:t>
            </a:r>
          </a:p>
          <a:p>
            <a:r>
              <a:rPr lang="ru-RU" dirty="0" smtClean="0"/>
              <a:t>Отсутствия опоры в близком окружении и потому беспомощности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20288" y="930520"/>
            <a:ext cx="45527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7</a:t>
            </a:r>
            <a:r>
              <a:rPr lang="ru-RU" dirty="0" smtClean="0"/>
              <a:t>. Дети и гаджеты.</a:t>
            </a:r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3734603" y="930520"/>
            <a:ext cx="1771048" cy="421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756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1193" y="3292223"/>
            <a:ext cx="3560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13. Дети с ОВЗ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1193" y="1543633"/>
            <a:ext cx="3560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11. Отставание в приросте мышечной силы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71193" y="2417928"/>
            <a:ext cx="3560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12. Дети с проблемами психического развития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71193" y="284682"/>
            <a:ext cx="3560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10. Ухудшаются возможности избирательного внимания, уменьшается объем памяти.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71193" y="3958211"/>
            <a:ext cx="51110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14. Увеличивается категории одаренных детей: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Дети с особо развитым мышлением;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Дети лидеры;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Дети «золотые руки»;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Художественно или музыкально одаренные дети;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/>
              <a:t>Дети спортсмены</a:t>
            </a:r>
            <a:endParaRPr lang="ru-RU" dirty="0"/>
          </a:p>
        </p:txBody>
      </p:sp>
      <p:pic>
        <p:nvPicPr>
          <p:cNvPr id="11" name="Picture 2" descr="https://cf.ppt-online.org/files/slide/9/9lM4wC3SKFJH12G6XdYicPvkseoRtfDNLIQb8x/slide-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7" t="20653" r="7164" b="3571"/>
          <a:stretch/>
        </p:blipFill>
        <p:spPr bwMode="auto">
          <a:xfrm>
            <a:off x="6487427" y="3661555"/>
            <a:ext cx="4263993" cy="2960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Произошел сдвиг возрастных границ детства, связанный с процессом ретардации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8" t="3790" r="2598" b="20000"/>
          <a:stretch/>
        </p:blipFill>
        <p:spPr bwMode="auto">
          <a:xfrm>
            <a:off x="6397610" y="125747"/>
            <a:ext cx="5162332" cy="3278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7078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189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Лекция 5. Готовность к школе. Затруднения встречающиеся у современных дошкольников.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Anna</cp:lastModifiedBy>
  <cp:revision>24</cp:revision>
  <dcterms:created xsi:type="dcterms:W3CDTF">2021-10-18T20:44:04Z</dcterms:created>
  <dcterms:modified xsi:type="dcterms:W3CDTF">2021-10-23T19:34:45Z</dcterms:modified>
</cp:coreProperties>
</file>