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5" r:id="rId3"/>
    <p:sldId id="297" r:id="rId4"/>
    <p:sldId id="281" r:id="rId5"/>
    <p:sldId id="28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09A830D-869A-4B63-A82A-EFA3866F2FD0}">
          <p14:sldIdLst>
            <p14:sldId id="256"/>
          </p14:sldIdLst>
        </p14:section>
        <p14:section name="Раздел без заголовка" id="{1AD14088-5E12-4646-B9EF-972E093AEAAE}">
          <p14:sldIdLst>
            <p14:sldId id="305"/>
            <p14:sldId id="297"/>
            <p14:sldId id="281"/>
            <p14:sldId id="28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390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723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88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128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07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6899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0268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661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99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131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0966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869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341689"/>
            <a:ext cx="9534258" cy="1045926"/>
          </a:xfrm>
        </p:spPr>
        <p:txBody>
          <a:bodyPr>
            <a:normAutofit fontScale="90000"/>
          </a:bodyPr>
          <a:lstStyle/>
          <a:p>
            <a:r>
              <a:rPr lang="ru-RU" sz="4800" b="1" dirty="0" smtClean="0"/>
              <a:t>Лекция 5. Готовность родителей к школе</a:t>
            </a:r>
            <a:endParaRPr lang="ru-RU" sz="4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/>
              <a:t>Материалы лекции подготовила преподаватель ГБУ ДПО ИМЦ Красногвардейского района Санкт-Петербурга</a:t>
            </a:r>
          </a:p>
          <a:p>
            <a:pPr algn="r"/>
            <a:r>
              <a:rPr lang="ru-RU" dirty="0" err="1" smtClean="0"/>
              <a:t>к.п.н</a:t>
            </a:r>
            <a:r>
              <a:rPr lang="ru-RU" dirty="0" smtClean="0"/>
              <a:t>. А.В. Туркина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8233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 descr="Готовность родителей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2" t="5795" r="5516" b="10711"/>
          <a:stretch/>
        </p:blipFill>
        <p:spPr bwMode="auto">
          <a:xfrm>
            <a:off x="211756" y="159619"/>
            <a:ext cx="6651057" cy="4681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cf.ppt-online.org/files/slide/f/FL5W8Xb0sqplatBNUgSihJ6nDYHVQkCK37eARr/slide-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9" t="3790" r="1497" b="23789"/>
          <a:stretch/>
        </p:blipFill>
        <p:spPr bwMode="auto">
          <a:xfrm>
            <a:off x="7136481" y="227372"/>
            <a:ext cx="5055519" cy="2879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s://cf.ppt-online.org/files/slide/f/FL5W8Xb0sqplatBNUgSihJ6nDYHVQkCK37eARr/slide-7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" t="5333" r="1111" b="42175"/>
          <a:stretch/>
        </p:blipFill>
        <p:spPr bwMode="auto">
          <a:xfrm>
            <a:off x="7136481" y="3330340"/>
            <a:ext cx="4572000" cy="18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8479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https://cf.ppt-online.org/files/slide/f/FL5W8Xb0sqplatBNUgSihJ6nDYHVQkCK37eARr/slide-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484" y="144378"/>
            <a:ext cx="5892866" cy="4413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cf.ppt-online.org/files/slide/f/FL5W8Xb0sqplatBNUgSihJ6nDYHVQkCK37eARr/slide-5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5" t="18809" r="3486" b="3532"/>
          <a:stretch/>
        </p:blipFill>
        <p:spPr bwMode="auto">
          <a:xfrm>
            <a:off x="6436094" y="144378"/>
            <a:ext cx="5678904" cy="3611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5406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Варианты тем для родительских собраний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С 6,5 или 7,5 лет, когда лучше отдавать ребенка в школу?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Любой вид готовности к школе (например: Что такое психологическая готовность к школе)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Как и какую школу выбрать: рядом с домом или престижную гимназию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Как лучше подготовить ребенка к школе?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Что должен знать, уметь ребенок на выходе из детского сада?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Адаптация к школе, как снизить риски проблем в школе?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Самооценка и готовность ребенка к школе.</a:t>
            </a:r>
          </a:p>
          <a:p>
            <a:pPr marL="0" indent="0">
              <a:buNone/>
            </a:pPr>
            <a:endParaRPr lang="ru-RU" dirty="0" smtClean="0"/>
          </a:p>
          <a:p>
            <a:pPr>
              <a:buFont typeface="Wingdings" panose="05000000000000000000" pitchFamily="2" charset="2"/>
              <a:buChar char="§"/>
            </a:pPr>
            <a:endParaRPr lang="ru-RU" dirty="0" smtClean="0"/>
          </a:p>
          <a:p>
            <a:pPr>
              <a:buFont typeface="Wingdings" panose="05000000000000000000" pitchFamily="2" charset="2"/>
              <a:buChar char="§"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7161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Примерный план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Название темы</a:t>
            </a:r>
          </a:p>
          <a:p>
            <a:r>
              <a:rPr lang="ru-RU" dirty="0" smtClean="0"/>
              <a:t>Постановка проблемы</a:t>
            </a:r>
          </a:p>
          <a:p>
            <a:r>
              <a:rPr lang="ru-RU" dirty="0" smtClean="0"/>
              <a:t>Рассказ об опыте работы</a:t>
            </a:r>
          </a:p>
          <a:p>
            <a:r>
              <a:rPr lang="ru-RU" dirty="0" smtClean="0"/>
              <a:t>Задания и вопросы для аудитории</a:t>
            </a:r>
          </a:p>
          <a:p>
            <a:r>
              <a:rPr lang="ru-RU" dirty="0" smtClean="0"/>
              <a:t>Рефлексия и подведение итогов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59447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123</Words>
  <Application>Microsoft Office PowerPoint</Application>
  <PresentationFormat>Широкоэкранный</PresentationFormat>
  <Paragraphs>20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Тема Office</vt:lpstr>
      <vt:lpstr>Лекция 5. Готовность родителей к школе</vt:lpstr>
      <vt:lpstr>Презентация PowerPoint</vt:lpstr>
      <vt:lpstr>Презентация PowerPoint</vt:lpstr>
      <vt:lpstr>Варианты тем для родительских собраний</vt:lpstr>
      <vt:lpstr>Примерный план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Anna</dc:creator>
  <cp:lastModifiedBy>Anna</cp:lastModifiedBy>
  <cp:revision>20</cp:revision>
  <dcterms:created xsi:type="dcterms:W3CDTF">2021-10-18T20:44:04Z</dcterms:created>
  <dcterms:modified xsi:type="dcterms:W3CDTF">2021-10-23T19:53:04Z</dcterms:modified>
</cp:coreProperties>
</file>