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и структура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специальных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условий  в условиях инклюзивного обучения.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Инклюзивная образовательная среда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характеризуется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системой ценностного отношения к обучению, воспитанию и личностному развитию любого ребенка, совокупностью ресурсов (средств, внутренних и внешних условий) для организации их образования в массовых общеобразовательных учреждениях и направленностью на индивидуальные образовательные потребности  обучающихся.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специальных образовательных условий, необходимых для детей с ОВЗ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категорий,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подразделяются на следующие общие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1.Организационное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2.Психолого-педагогическое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обеспечение,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3.Кадровое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Организационное обеспечение</a:t>
            </a:r>
            <a:r>
              <a:rPr lang="ru-RU" u="sng" dirty="0" smtClean="0">
                <a:solidFill>
                  <a:schemeClr val="tx1"/>
                </a:solidFill>
              </a:rPr>
              <a:t/>
            </a:r>
            <a:br>
              <a:rPr lang="ru-RU" u="sng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создание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нормативно-правовой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базы инклюзивного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в образовательной организации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сетевого взаимодействия с внешними организациями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различных форм обучения в образовательной организации,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питания и медицинского обслуживания, необходимого для поддержки ребенка с ОВЗ в образовательном процессе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обеспечение,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обеспечение, материально-техническое обеспечение.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Программно-методическое обеспечение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Программно-методическое обеспечение инклюзивного образовательного процесса отражается в трех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документах: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программе коррекционной работы, являющейся составной частью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ООП,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разрабатываемой образовательной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организацией;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адаптированной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общеобразовательной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программе;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адаптированной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программе, разрабатываемой с учетом индивидуальных особенностей ребенка.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6288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детей с ОВЗ в образовательном учреждении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предусмотреть в штатном расписании или по договору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ППМС-центром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специалистов психолого-педагогического сопровождения для детей с ОВЗ и инвалидностью, нуждающихся в нем;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деятельность специалистов в форме консилиума для выявления, обследования детей, разработку адаптированной  образовательной программы;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в соответствии с разработанной программой процесс сопровождения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Autofit/>
          </a:bodyPr>
          <a:lstStyle/>
          <a:p>
            <a:pPr lvl="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укомплектованность образовательного учреждения педагогическими и руководящими работниками, компетентными в понимании особых образовательных потребностей детей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   уровень квалификации педагогических и иных работников образовательного учреждения в области образования детей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/>
              <a:t> </a:t>
            </a:r>
            <a:r>
              <a:rPr lang="ru-RU" dirty="0" smtClean="0"/>
              <a:t>•  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непрерывность профессионального развития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в сфере коррекционной (специальной) педагогики, специальной психологии и клинической детской психологии</a:t>
            </a:r>
            <a:r>
              <a:rPr lang="ru-RU" dirty="0" smtClean="0"/>
              <a:t>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179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Инклюзивная образовательная среда</vt:lpstr>
      <vt:lpstr>Слайд 3</vt:lpstr>
      <vt:lpstr>Организационное обеспечение </vt:lpstr>
      <vt:lpstr>Программно-методическое обеспечение</vt:lpstr>
      <vt:lpstr>Психолого-педагогическое сопровождение детей с ОВЗ в образовательном учреждении</vt:lpstr>
      <vt:lpstr>Кадровое обеспечение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Катерина</cp:lastModifiedBy>
  <cp:revision>4</cp:revision>
  <dcterms:created xsi:type="dcterms:W3CDTF">2016-02-28T12:18:34Z</dcterms:created>
  <dcterms:modified xsi:type="dcterms:W3CDTF">2016-02-28T12:58:05Z</dcterms:modified>
</cp:coreProperties>
</file>