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21" r:id="rId4"/>
    <p:sldId id="320" r:id="rId5"/>
    <p:sldId id="314" r:id="rId6"/>
    <p:sldId id="305" r:id="rId7"/>
    <p:sldId id="307" r:id="rId8"/>
    <p:sldId id="308" r:id="rId9"/>
    <p:sldId id="302" r:id="rId10"/>
    <p:sldId id="259" r:id="rId11"/>
    <p:sldId id="260" r:id="rId12"/>
    <p:sldId id="267" r:id="rId13"/>
    <p:sldId id="268" r:id="rId14"/>
    <p:sldId id="262" r:id="rId15"/>
    <p:sldId id="310" r:id="rId16"/>
    <p:sldId id="263" r:id="rId17"/>
    <p:sldId id="312" r:id="rId18"/>
    <p:sldId id="322" r:id="rId19"/>
    <p:sldId id="269" r:id="rId20"/>
    <p:sldId id="311" r:id="rId21"/>
    <p:sldId id="272" r:id="rId22"/>
    <p:sldId id="273" r:id="rId23"/>
    <p:sldId id="274" r:id="rId24"/>
    <p:sldId id="275" r:id="rId25"/>
    <p:sldId id="276" r:id="rId26"/>
    <p:sldId id="315" r:id="rId27"/>
    <p:sldId id="277" r:id="rId28"/>
    <p:sldId id="316" r:id="rId29"/>
    <p:sldId id="278" r:id="rId30"/>
    <p:sldId id="281" r:id="rId31"/>
    <p:sldId id="282" r:id="rId32"/>
    <p:sldId id="317" r:id="rId33"/>
    <p:sldId id="323" r:id="rId34"/>
    <p:sldId id="319" r:id="rId35"/>
    <p:sldId id="318" r:id="rId36"/>
    <p:sldId id="324" r:id="rId37"/>
    <p:sldId id="325" r:id="rId38"/>
    <p:sldId id="283" r:id="rId39"/>
    <p:sldId id="29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60"/>
  </p:normalViewPr>
  <p:slideViewPr>
    <p:cSldViewPr>
      <p:cViewPr>
        <p:scale>
          <a:sx n="110" d="100"/>
          <a:sy n="110" d="100"/>
        </p:scale>
        <p:origin x="6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9DB71-B1D5-4494-8757-638F08D4431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BB4BA4-B6FF-474A-9D48-B9B0C0D93025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Содержательно-насыщенная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DC9DFBE-83CC-494D-B2B5-5241700186AE}" type="parTrans" cxnId="{68538592-34BE-46FF-8F36-A9FB88C91AD4}">
      <dgm:prSet/>
      <dgm:spPr/>
      <dgm:t>
        <a:bodyPr/>
        <a:lstStyle/>
        <a:p>
          <a:endParaRPr lang="ru-RU" sz="2800" b="1"/>
        </a:p>
      </dgm:t>
    </dgm:pt>
    <dgm:pt modelId="{DAA62D7F-5881-4983-8211-C734479892B0}" type="sibTrans" cxnId="{68538592-34BE-46FF-8F36-A9FB88C91AD4}">
      <dgm:prSet/>
      <dgm:spPr/>
      <dgm:t>
        <a:bodyPr/>
        <a:lstStyle/>
        <a:p>
          <a:endParaRPr lang="ru-RU" sz="2800" b="1"/>
        </a:p>
      </dgm:t>
    </dgm:pt>
    <dgm:pt modelId="{E9049EC2-2CE9-4049-A486-F075021461E0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Полифункциональная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744FE5D-07B8-4DFC-89AF-B20F366DE102}" type="parTrans" cxnId="{E84D3FBB-7CD0-4F9F-8482-2AA517D7662D}">
      <dgm:prSet/>
      <dgm:spPr/>
      <dgm:t>
        <a:bodyPr/>
        <a:lstStyle/>
        <a:p>
          <a:endParaRPr lang="ru-RU" sz="2800" b="1"/>
        </a:p>
      </dgm:t>
    </dgm:pt>
    <dgm:pt modelId="{502AF0D6-3AD8-4017-B0F8-9A1BA504D4A2}" type="sibTrans" cxnId="{E84D3FBB-7CD0-4F9F-8482-2AA517D7662D}">
      <dgm:prSet/>
      <dgm:spPr/>
      <dgm:t>
        <a:bodyPr/>
        <a:lstStyle/>
        <a:p>
          <a:endParaRPr lang="ru-RU" sz="2800" b="1"/>
        </a:p>
      </dgm:t>
    </dgm:pt>
    <dgm:pt modelId="{492998BC-2D82-41D5-9000-7E69C21B91C1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Вариативная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3001D59-7C29-4141-9BBB-481189831B3B}" type="parTrans" cxnId="{306D5DBE-F6C8-4847-800A-C0F7A2A9A46F}">
      <dgm:prSet/>
      <dgm:spPr/>
      <dgm:t>
        <a:bodyPr/>
        <a:lstStyle/>
        <a:p>
          <a:endParaRPr lang="ru-RU" sz="2800" b="1"/>
        </a:p>
      </dgm:t>
    </dgm:pt>
    <dgm:pt modelId="{3972B6E1-3044-427B-AA68-4E5D04D37233}" type="sibTrans" cxnId="{306D5DBE-F6C8-4847-800A-C0F7A2A9A46F}">
      <dgm:prSet/>
      <dgm:spPr/>
      <dgm:t>
        <a:bodyPr/>
        <a:lstStyle/>
        <a:p>
          <a:endParaRPr lang="ru-RU" sz="2800" b="1"/>
        </a:p>
      </dgm:t>
    </dgm:pt>
    <dgm:pt modelId="{9673BBCD-CFA6-44AE-A515-48AD1C35280F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Доступная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55882AF-6502-4D26-974C-12C0280A4207}" type="parTrans" cxnId="{638ECDAC-4058-4349-8D39-6F263FA6A5F2}">
      <dgm:prSet/>
      <dgm:spPr/>
      <dgm:t>
        <a:bodyPr/>
        <a:lstStyle/>
        <a:p>
          <a:endParaRPr lang="ru-RU" sz="2800" b="1"/>
        </a:p>
      </dgm:t>
    </dgm:pt>
    <dgm:pt modelId="{D840EED5-7B2F-41AD-BD4A-103E1964C0A4}" type="sibTrans" cxnId="{638ECDAC-4058-4349-8D39-6F263FA6A5F2}">
      <dgm:prSet/>
      <dgm:spPr/>
      <dgm:t>
        <a:bodyPr/>
        <a:lstStyle/>
        <a:p>
          <a:endParaRPr lang="ru-RU" sz="2800" b="1"/>
        </a:p>
      </dgm:t>
    </dgm:pt>
    <dgm:pt modelId="{D9684EF8-40F8-4A0C-8785-B0F70A7544C6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Безопасная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8DC2EDD-1317-4649-AFF6-DAA543448A57}" type="parTrans" cxnId="{8EDBF3B9-2462-45AD-A2E2-C32E6EE43755}">
      <dgm:prSet/>
      <dgm:spPr/>
      <dgm:t>
        <a:bodyPr/>
        <a:lstStyle/>
        <a:p>
          <a:endParaRPr lang="ru-RU" sz="2800" b="1"/>
        </a:p>
      </dgm:t>
    </dgm:pt>
    <dgm:pt modelId="{793DD95E-591A-4F46-B254-90252DB65E7A}" type="sibTrans" cxnId="{8EDBF3B9-2462-45AD-A2E2-C32E6EE43755}">
      <dgm:prSet/>
      <dgm:spPr/>
      <dgm:t>
        <a:bodyPr/>
        <a:lstStyle/>
        <a:p>
          <a:endParaRPr lang="ru-RU" sz="2800" b="1"/>
        </a:p>
      </dgm:t>
    </dgm:pt>
    <dgm:pt modelId="{C4945749-E337-4465-A877-5084084BB92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Трансформируемая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46EC928-E04E-4299-A132-23AED1816AC6}" type="sibTrans" cxnId="{24BAEF45-BA02-46BF-855E-2362929B3D1F}">
      <dgm:prSet/>
      <dgm:spPr/>
      <dgm:t>
        <a:bodyPr/>
        <a:lstStyle/>
        <a:p>
          <a:endParaRPr lang="ru-RU" sz="2800" b="1"/>
        </a:p>
      </dgm:t>
    </dgm:pt>
    <dgm:pt modelId="{B1C9536E-E9CD-4FCC-9832-DA61299FD24C}" type="parTrans" cxnId="{24BAEF45-BA02-46BF-855E-2362929B3D1F}">
      <dgm:prSet/>
      <dgm:spPr/>
      <dgm:t>
        <a:bodyPr/>
        <a:lstStyle/>
        <a:p>
          <a:endParaRPr lang="ru-RU" sz="2800" b="1"/>
        </a:p>
      </dgm:t>
    </dgm:pt>
    <dgm:pt modelId="{5062A0CB-5514-4535-8DB3-BEA3A81FFAD3}" type="pres">
      <dgm:prSet presAssocID="{0BB9DB71-B1D5-4494-8757-638F08D443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C2578-3076-497B-BC81-4DA45CC42849}" type="pres">
      <dgm:prSet presAssocID="{9DBB4BA4-B6FF-474A-9D48-B9B0C0D93025}" presName="circle1" presStyleLbl="node1" presStyleIdx="0" presStyleCnt="6"/>
      <dgm:spPr/>
    </dgm:pt>
    <dgm:pt modelId="{F8FA832A-EAA4-495F-A9D7-BE0986986B6E}" type="pres">
      <dgm:prSet presAssocID="{9DBB4BA4-B6FF-474A-9D48-B9B0C0D93025}" presName="space" presStyleCnt="0"/>
      <dgm:spPr/>
    </dgm:pt>
    <dgm:pt modelId="{43002E2C-93FC-4A44-A027-06766E41D15A}" type="pres">
      <dgm:prSet presAssocID="{9DBB4BA4-B6FF-474A-9D48-B9B0C0D93025}" presName="rect1" presStyleLbl="alignAcc1" presStyleIdx="0" presStyleCnt="6" custScaleY="105692"/>
      <dgm:spPr/>
      <dgm:t>
        <a:bodyPr/>
        <a:lstStyle/>
        <a:p>
          <a:endParaRPr lang="ru-RU"/>
        </a:p>
      </dgm:t>
    </dgm:pt>
    <dgm:pt modelId="{B1D63E42-BC22-4A14-BF6D-693D7EE25999}" type="pres">
      <dgm:prSet presAssocID="{C4945749-E337-4465-A877-5084084BB92E}" presName="vertSpace2" presStyleLbl="node1" presStyleIdx="0" presStyleCnt="6"/>
      <dgm:spPr/>
    </dgm:pt>
    <dgm:pt modelId="{98A7806F-F15D-4E3C-8474-0DA469C257BA}" type="pres">
      <dgm:prSet presAssocID="{C4945749-E337-4465-A877-5084084BB92E}" presName="circle2" presStyleLbl="node1" presStyleIdx="1" presStyleCnt="6"/>
      <dgm:spPr/>
    </dgm:pt>
    <dgm:pt modelId="{E00EA617-C679-4AD0-9A7C-E104F0E980FB}" type="pres">
      <dgm:prSet presAssocID="{C4945749-E337-4465-A877-5084084BB92E}" presName="rect2" presStyleLbl="alignAcc1" presStyleIdx="1" presStyleCnt="6"/>
      <dgm:spPr/>
      <dgm:t>
        <a:bodyPr/>
        <a:lstStyle/>
        <a:p>
          <a:endParaRPr lang="ru-RU"/>
        </a:p>
      </dgm:t>
    </dgm:pt>
    <dgm:pt modelId="{E0FA7035-3264-4151-8ECB-FE8C13AC1F64}" type="pres">
      <dgm:prSet presAssocID="{E9049EC2-2CE9-4049-A486-F075021461E0}" presName="vertSpace3" presStyleLbl="node1" presStyleIdx="1" presStyleCnt="6"/>
      <dgm:spPr/>
    </dgm:pt>
    <dgm:pt modelId="{D0F11C47-DBBB-4B48-8E23-79AC36C4305D}" type="pres">
      <dgm:prSet presAssocID="{E9049EC2-2CE9-4049-A486-F075021461E0}" presName="circle3" presStyleLbl="node1" presStyleIdx="2" presStyleCnt="6"/>
      <dgm:spPr/>
    </dgm:pt>
    <dgm:pt modelId="{559EF7F0-995B-44DF-9E5F-E5245C9D9023}" type="pres">
      <dgm:prSet presAssocID="{E9049EC2-2CE9-4049-A486-F075021461E0}" presName="rect3" presStyleLbl="alignAcc1" presStyleIdx="2" presStyleCnt="6"/>
      <dgm:spPr/>
      <dgm:t>
        <a:bodyPr/>
        <a:lstStyle/>
        <a:p>
          <a:endParaRPr lang="ru-RU"/>
        </a:p>
      </dgm:t>
    </dgm:pt>
    <dgm:pt modelId="{DAB1E93F-E507-4615-B644-7F9209D781F6}" type="pres">
      <dgm:prSet presAssocID="{492998BC-2D82-41D5-9000-7E69C21B91C1}" presName="vertSpace4" presStyleLbl="node1" presStyleIdx="2" presStyleCnt="6"/>
      <dgm:spPr/>
    </dgm:pt>
    <dgm:pt modelId="{4E1AF184-D47A-44A6-A0D5-68A72C447A8E}" type="pres">
      <dgm:prSet presAssocID="{492998BC-2D82-41D5-9000-7E69C21B91C1}" presName="circle4" presStyleLbl="node1" presStyleIdx="3" presStyleCnt="6"/>
      <dgm:spPr/>
    </dgm:pt>
    <dgm:pt modelId="{3E329C08-0FDC-4942-A1DA-BF1C1E59EDC8}" type="pres">
      <dgm:prSet presAssocID="{492998BC-2D82-41D5-9000-7E69C21B91C1}" presName="rect4" presStyleLbl="alignAcc1" presStyleIdx="3" presStyleCnt="6"/>
      <dgm:spPr/>
      <dgm:t>
        <a:bodyPr/>
        <a:lstStyle/>
        <a:p>
          <a:endParaRPr lang="ru-RU"/>
        </a:p>
      </dgm:t>
    </dgm:pt>
    <dgm:pt modelId="{0359CDFE-F734-4BBF-829E-2DA986C8342F}" type="pres">
      <dgm:prSet presAssocID="{9673BBCD-CFA6-44AE-A515-48AD1C35280F}" presName="vertSpace5" presStyleLbl="node1" presStyleIdx="3" presStyleCnt="6"/>
      <dgm:spPr/>
    </dgm:pt>
    <dgm:pt modelId="{B697D62E-7F6D-4DD1-9AD4-17DBE6645E87}" type="pres">
      <dgm:prSet presAssocID="{9673BBCD-CFA6-44AE-A515-48AD1C35280F}" presName="circle5" presStyleLbl="node1" presStyleIdx="4" presStyleCnt="6"/>
      <dgm:spPr/>
    </dgm:pt>
    <dgm:pt modelId="{61CC1500-9D15-4300-95AE-E1B1625F1A88}" type="pres">
      <dgm:prSet presAssocID="{9673BBCD-CFA6-44AE-A515-48AD1C35280F}" presName="rect5" presStyleLbl="alignAcc1" presStyleIdx="4" presStyleCnt="6"/>
      <dgm:spPr/>
      <dgm:t>
        <a:bodyPr/>
        <a:lstStyle/>
        <a:p>
          <a:endParaRPr lang="ru-RU"/>
        </a:p>
      </dgm:t>
    </dgm:pt>
    <dgm:pt modelId="{C824DFC2-8841-41D4-9F0D-A65E9FE9AC49}" type="pres">
      <dgm:prSet presAssocID="{D9684EF8-40F8-4A0C-8785-B0F70A7544C6}" presName="vertSpace6" presStyleLbl="node1" presStyleIdx="4" presStyleCnt="6"/>
      <dgm:spPr/>
    </dgm:pt>
    <dgm:pt modelId="{BFA013DA-2AE5-4916-8312-77774D29BE5D}" type="pres">
      <dgm:prSet presAssocID="{D9684EF8-40F8-4A0C-8785-B0F70A7544C6}" presName="circle6" presStyleLbl="node1" presStyleIdx="5" presStyleCnt="6"/>
      <dgm:spPr/>
    </dgm:pt>
    <dgm:pt modelId="{76772B82-68FE-4200-967A-0D0F68C2A709}" type="pres">
      <dgm:prSet presAssocID="{D9684EF8-40F8-4A0C-8785-B0F70A7544C6}" presName="rect6" presStyleLbl="alignAcc1" presStyleIdx="5" presStyleCnt="6"/>
      <dgm:spPr/>
      <dgm:t>
        <a:bodyPr/>
        <a:lstStyle/>
        <a:p>
          <a:endParaRPr lang="ru-RU"/>
        </a:p>
      </dgm:t>
    </dgm:pt>
    <dgm:pt modelId="{B50FDA32-EEDF-4600-90CE-76BBEBE01F1F}" type="pres">
      <dgm:prSet presAssocID="{9DBB4BA4-B6FF-474A-9D48-B9B0C0D93025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7312-E586-48F1-AB54-62C8AE48AD8C}" type="pres">
      <dgm:prSet presAssocID="{C4945749-E337-4465-A877-5084084BB92E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46F9E-6D18-46AD-96E6-F95DDE7FEDC2}" type="pres">
      <dgm:prSet presAssocID="{E9049EC2-2CE9-4049-A486-F075021461E0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B9E-D4F4-4633-A449-F115A134BA07}" type="pres">
      <dgm:prSet presAssocID="{492998BC-2D82-41D5-9000-7E69C21B91C1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5E488-CFAE-4E0B-835E-E49D33F7051A}" type="pres">
      <dgm:prSet presAssocID="{9673BBCD-CFA6-44AE-A515-48AD1C35280F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CA8AF-A21E-4698-9F17-ECD0588E1D98}" type="pres">
      <dgm:prSet presAssocID="{D9684EF8-40F8-4A0C-8785-B0F70A7544C6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37330-9B0F-4262-89E1-14602AB14F65}" type="presOf" srcId="{9673BBCD-CFA6-44AE-A515-48AD1C35280F}" destId="{FE75E488-CFAE-4E0B-835E-E49D33F7051A}" srcOrd="1" destOrd="0" presId="urn:microsoft.com/office/officeart/2005/8/layout/target3"/>
    <dgm:cxn modelId="{68538592-34BE-46FF-8F36-A9FB88C91AD4}" srcId="{0BB9DB71-B1D5-4494-8757-638F08D44313}" destId="{9DBB4BA4-B6FF-474A-9D48-B9B0C0D93025}" srcOrd="0" destOrd="0" parTransId="{2DC9DFBE-83CC-494D-B2B5-5241700186AE}" sibTransId="{DAA62D7F-5881-4983-8211-C734479892B0}"/>
    <dgm:cxn modelId="{E2FFC363-6357-4F5F-8013-D44CDF3BADDC}" type="presOf" srcId="{D9684EF8-40F8-4A0C-8785-B0F70A7544C6}" destId="{76772B82-68FE-4200-967A-0D0F68C2A709}" srcOrd="0" destOrd="0" presId="urn:microsoft.com/office/officeart/2005/8/layout/target3"/>
    <dgm:cxn modelId="{638ECDAC-4058-4349-8D39-6F263FA6A5F2}" srcId="{0BB9DB71-B1D5-4494-8757-638F08D44313}" destId="{9673BBCD-CFA6-44AE-A515-48AD1C35280F}" srcOrd="4" destOrd="0" parTransId="{355882AF-6502-4D26-974C-12C0280A4207}" sibTransId="{D840EED5-7B2F-41AD-BD4A-103E1964C0A4}"/>
    <dgm:cxn modelId="{E91CBC56-5F44-48EC-A5F9-61B54DD1428D}" type="presOf" srcId="{D9684EF8-40F8-4A0C-8785-B0F70A7544C6}" destId="{A8ACA8AF-A21E-4698-9F17-ECD0588E1D98}" srcOrd="1" destOrd="0" presId="urn:microsoft.com/office/officeart/2005/8/layout/target3"/>
    <dgm:cxn modelId="{E84D3FBB-7CD0-4F9F-8482-2AA517D7662D}" srcId="{0BB9DB71-B1D5-4494-8757-638F08D44313}" destId="{E9049EC2-2CE9-4049-A486-F075021461E0}" srcOrd="2" destOrd="0" parTransId="{5744FE5D-07B8-4DFC-89AF-B20F366DE102}" sibTransId="{502AF0D6-3AD8-4017-B0F8-9A1BA504D4A2}"/>
    <dgm:cxn modelId="{3242A475-44EC-4980-9E42-033B5DAD1E3A}" type="presOf" srcId="{9DBB4BA4-B6FF-474A-9D48-B9B0C0D93025}" destId="{43002E2C-93FC-4A44-A027-06766E41D15A}" srcOrd="0" destOrd="0" presId="urn:microsoft.com/office/officeart/2005/8/layout/target3"/>
    <dgm:cxn modelId="{40825941-6849-44CD-8C2B-39E51F662D08}" type="presOf" srcId="{9673BBCD-CFA6-44AE-A515-48AD1C35280F}" destId="{61CC1500-9D15-4300-95AE-E1B1625F1A88}" srcOrd="0" destOrd="0" presId="urn:microsoft.com/office/officeart/2005/8/layout/target3"/>
    <dgm:cxn modelId="{8EDBF3B9-2462-45AD-A2E2-C32E6EE43755}" srcId="{0BB9DB71-B1D5-4494-8757-638F08D44313}" destId="{D9684EF8-40F8-4A0C-8785-B0F70A7544C6}" srcOrd="5" destOrd="0" parTransId="{E8DC2EDD-1317-4649-AFF6-DAA543448A57}" sibTransId="{793DD95E-591A-4F46-B254-90252DB65E7A}"/>
    <dgm:cxn modelId="{79308731-8CCA-4C34-B818-2D616445CB8D}" type="presOf" srcId="{9DBB4BA4-B6FF-474A-9D48-B9B0C0D93025}" destId="{B50FDA32-EEDF-4600-90CE-76BBEBE01F1F}" srcOrd="1" destOrd="0" presId="urn:microsoft.com/office/officeart/2005/8/layout/target3"/>
    <dgm:cxn modelId="{2FD630B7-BCF2-4033-AEBE-1FBE29156B08}" type="presOf" srcId="{E9049EC2-2CE9-4049-A486-F075021461E0}" destId="{EB246F9E-6D18-46AD-96E6-F95DDE7FEDC2}" srcOrd="1" destOrd="0" presId="urn:microsoft.com/office/officeart/2005/8/layout/target3"/>
    <dgm:cxn modelId="{4A6A75BC-FB18-4CA5-8370-3A27B8F7AA23}" type="presOf" srcId="{492998BC-2D82-41D5-9000-7E69C21B91C1}" destId="{3E329C08-0FDC-4942-A1DA-BF1C1E59EDC8}" srcOrd="0" destOrd="0" presId="urn:microsoft.com/office/officeart/2005/8/layout/target3"/>
    <dgm:cxn modelId="{0947A824-8912-4229-B51B-7ABF349AAB07}" type="presOf" srcId="{E9049EC2-2CE9-4049-A486-F075021461E0}" destId="{559EF7F0-995B-44DF-9E5F-E5245C9D9023}" srcOrd="0" destOrd="0" presId="urn:microsoft.com/office/officeart/2005/8/layout/target3"/>
    <dgm:cxn modelId="{24BAEF45-BA02-46BF-855E-2362929B3D1F}" srcId="{0BB9DB71-B1D5-4494-8757-638F08D44313}" destId="{C4945749-E337-4465-A877-5084084BB92E}" srcOrd="1" destOrd="0" parTransId="{B1C9536E-E9CD-4FCC-9832-DA61299FD24C}" sibTransId="{E46EC928-E04E-4299-A132-23AED1816AC6}"/>
    <dgm:cxn modelId="{DF09A425-E568-462F-B025-1B0B58D23D79}" type="presOf" srcId="{0BB9DB71-B1D5-4494-8757-638F08D44313}" destId="{5062A0CB-5514-4535-8DB3-BEA3A81FFAD3}" srcOrd="0" destOrd="0" presId="urn:microsoft.com/office/officeart/2005/8/layout/target3"/>
    <dgm:cxn modelId="{D9AA5522-0E93-42D5-96D2-68C3F59985E6}" type="presOf" srcId="{C4945749-E337-4465-A877-5084084BB92E}" destId="{E00EA617-C679-4AD0-9A7C-E104F0E980FB}" srcOrd="0" destOrd="0" presId="urn:microsoft.com/office/officeart/2005/8/layout/target3"/>
    <dgm:cxn modelId="{15A6965C-F45E-4B5B-A391-B1005B20AFBD}" type="presOf" srcId="{492998BC-2D82-41D5-9000-7E69C21B91C1}" destId="{73BE2B9E-D4F4-4633-A449-F115A134BA07}" srcOrd="1" destOrd="0" presId="urn:microsoft.com/office/officeart/2005/8/layout/target3"/>
    <dgm:cxn modelId="{DE3D64A8-8AF5-42BA-9879-EFA25671C0B6}" type="presOf" srcId="{C4945749-E337-4465-A877-5084084BB92E}" destId="{54EE7312-E586-48F1-AB54-62C8AE48AD8C}" srcOrd="1" destOrd="0" presId="urn:microsoft.com/office/officeart/2005/8/layout/target3"/>
    <dgm:cxn modelId="{306D5DBE-F6C8-4847-800A-C0F7A2A9A46F}" srcId="{0BB9DB71-B1D5-4494-8757-638F08D44313}" destId="{492998BC-2D82-41D5-9000-7E69C21B91C1}" srcOrd="3" destOrd="0" parTransId="{03001D59-7C29-4141-9BBB-481189831B3B}" sibTransId="{3972B6E1-3044-427B-AA68-4E5D04D37233}"/>
    <dgm:cxn modelId="{DFFE548F-8497-419A-8AD3-11D37F5104FC}" type="presParOf" srcId="{5062A0CB-5514-4535-8DB3-BEA3A81FFAD3}" destId="{61AC2578-3076-497B-BC81-4DA45CC42849}" srcOrd="0" destOrd="0" presId="urn:microsoft.com/office/officeart/2005/8/layout/target3"/>
    <dgm:cxn modelId="{3E8D7CB6-A8E4-4690-AA4C-2C99A9E81316}" type="presParOf" srcId="{5062A0CB-5514-4535-8DB3-BEA3A81FFAD3}" destId="{F8FA832A-EAA4-495F-A9D7-BE0986986B6E}" srcOrd="1" destOrd="0" presId="urn:microsoft.com/office/officeart/2005/8/layout/target3"/>
    <dgm:cxn modelId="{334AA038-7135-47EC-B3E7-C7F9305D25C8}" type="presParOf" srcId="{5062A0CB-5514-4535-8DB3-BEA3A81FFAD3}" destId="{43002E2C-93FC-4A44-A027-06766E41D15A}" srcOrd="2" destOrd="0" presId="urn:microsoft.com/office/officeart/2005/8/layout/target3"/>
    <dgm:cxn modelId="{22C4BBD3-2FB9-45BE-8D95-5E511CC5F571}" type="presParOf" srcId="{5062A0CB-5514-4535-8DB3-BEA3A81FFAD3}" destId="{B1D63E42-BC22-4A14-BF6D-693D7EE25999}" srcOrd="3" destOrd="0" presId="urn:microsoft.com/office/officeart/2005/8/layout/target3"/>
    <dgm:cxn modelId="{EC5169A9-851F-4B27-8914-7880756A2535}" type="presParOf" srcId="{5062A0CB-5514-4535-8DB3-BEA3A81FFAD3}" destId="{98A7806F-F15D-4E3C-8474-0DA469C257BA}" srcOrd="4" destOrd="0" presId="urn:microsoft.com/office/officeart/2005/8/layout/target3"/>
    <dgm:cxn modelId="{C6AFBE98-6EB4-4FC4-852D-C6E7E9CF4B51}" type="presParOf" srcId="{5062A0CB-5514-4535-8DB3-BEA3A81FFAD3}" destId="{E00EA617-C679-4AD0-9A7C-E104F0E980FB}" srcOrd="5" destOrd="0" presId="urn:microsoft.com/office/officeart/2005/8/layout/target3"/>
    <dgm:cxn modelId="{103B75EC-53DC-4747-9DB9-E470651FAF88}" type="presParOf" srcId="{5062A0CB-5514-4535-8DB3-BEA3A81FFAD3}" destId="{E0FA7035-3264-4151-8ECB-FE8C13AC1F64}" srcOrd="6" destOrd="0" presId="urn:microsoft.com/office/officeart/2005/8/layout/target3"/>
    <dgm:cxn modelId="{493B497D-7345-41F1-8221-FD967A6FDA91}" type="presParOf" srcId="{5062A0CB-5514-4535-8DB3-BEA3A81FFAD3}" destId="{D0F11C47-DBBB-4B48-8E23-79AC36C4305D}" srcOrd="7" destOrd="0" presId="urn:microsoft.com/office/officeart/2005/8/layout/target3"/>
    <dgm:cxn modelId="{BB2EF203-0076-47A7-9E21-9234E22E6470}" type="presParOf" srcId="{5062A0CB-5514-4535-8DB3-BEA3A81FFAD3}" destId="{559EF7F0-995B-44DF-9E5F-E5245C9D9023}" srcOrd="8" destOrd="0" presId="urn:microsoft.com/office/officeart/2005/8/layout/target3"/>
    <dgm:cxn modelId="{17DF37B3-4CFC-4EA7-9EA1-CE751E887D60}" type="presParOf" srcId="{5062A0CB-5514-4535-8DB3-BEA3A81FFAD3}" destId="{DAB1E93F-E507-4615-B644-7F9209D781F6}" srcOrd="9" destOrd="0" presId="urn:microsoft.com/office/officeart/2005/8/layout/target3"/>
    <dgm:cxn modelId="{0D4E8077-C706-436B-A6BA-350AA1C7EDD5}" type="presParOf" srcId="{5062A0CB-5514-4535-8DB3-BEA3A81FFAD3}" destId="{4E1AF184-D47A-44A6-A0D5-68A72C447A8E}" srcOrd="10" destOrd="0" presId="urn:microsoft.com/office/officeart/2005/8/layout/target3"/>
    <dgm:cxn modelId="{B782DCCF-9F19-4E7D-BA30-4CA61BC6769B}" type="presParOf" srcId="{5062A0CB-5514-4535-8DB3-BEA3A81FFAD3}" destId="{3E329C08-0FDC-4942-A1DA-BF1C1E59EDC8}" srcOrd="11" destOrd="0" presId="urn:microsoft.com/office/officeart/2005/8/layout/target3"/>
    <dgm:cxn modelId="{4A8DDD8B-62FC-483A-94CB-6719FA237378}" type="presParOf" srcId="{5062A0CB-5514-4535-8DB3-BEA3A81FFAD3}" destId="{0359CDFE-F734-4BBF-829E-2DA986C8342F}" srcOrd="12" destOrd="0" presId="urn:microsoft.com/office/officeart/2005/8/layout/target3"/>
    <dgm:cxn modelId="{5BDF5A1E-D25B-4E93-AAB9-FE3276F953F0}" type="presParOf" srcId="{5062A0CB-5514-4535-8DB3-BEA3A81FFAD3}" destId="{B697D62E-7F6D-4DD1-9AD4-17DBE6645E87}" srcOrd="13" destOrd="0" presId="urn:microsoft.com/office/officeart/2005/8/layout/target3"/>
    <dgm:cxn modelId="{34DDF112-0A28-48E2-B08F-1603F1AEDCD2}" type="presParOf" srcId="{5062A0CB-5514-4535-8DB3-BEA3A81FFAD3}" destId="{61CC1500-9D15-4300-95AE-E1B1625F1A88}" srcOrd="14" destOrd="0" presId="urn:microsoft.com/office/officeart/2005/8/layout/target3"/>
    <dgm:cxn modelId="{80672FC7-4C94-4FA3-9A61-E40105B851F5}" type="presParOf" srcId="{5062A0CB-5514-4535-8DB3-BEA3A81FFAD3}" destId="{C824DFC2-8841-41D4-9F0D-A65E9FE9AC49}" srcOrd="15" destOrd="0" presId="urn:microsoft.com/office/officeart/2005/8/layout/target3"/>
    <dgm:cxn modelId="{D9E5235E-643A-4DF0-BD4E-CD1B257EFFFF}" type="presParOf" srcId="{5062A0CB-5514-4535-8DB3-BEA3A81FFAD3}" destId="{BFA013DA-2AE5-4916-8312-77774D29BE5D}" srcOrd="16" destOrd="0" presId="urn:microsoft.com/office/officeart/2005/8/layout/target3"/>
    <dgm:cxn modelId="{5E2B2269-1BD9-4214-949A-1C99521F2E5D}" type="presParOf" srcId="{5062A0CB-5514-4535-8DB3-BEA3A81FFAD3}" destId="{76772B82-68FE-4200-967A-0D0F68C2A709}" srcOrd="17" destOrd="0" presId="urn:microsoft.com/office/officeart/2005/8/layout/target3"/>
    <dgm:cxn modelId="{FFCAF667-D951-44B2-B10D-10A78FAEC780}" type="presParOf" srcId="{5062A0CB-5514-4535-8DB3-BEA3A81FFAD3}" destId="{B50FDA32-EEDF-4600-90CE-76BBEBE01F1F}" srcOrd="18" destOrd="0" presId="urn:microsoft.com/office/officeart/2005/8/layout/target3"/>
    <dgm:cxn modelId="{385CD2D1-9A57-4752-B54E-A173FC6B385F}" type="presParOf" srcId="{5062A0CB-5514-4535-8DB3-BEA3A81FFAD3}" destId="{54EE7312-E586-48F1-AB54-62C8AE48AD8C}" srcOrd="19" destOrd="0" presId="urn:microsoft.com/office/officeart/2005/8/layout/target3"/>
    <dgm:cxn modelId="{B16BF4E8-A99C-4872-80AE-77F21FED7255}" type="presParOf" srcId="{5062A0CB-5514-4535-8DB3-BEA3A81FFAD3}" destId="{EB246F9E-6D18-46AD-96E6-F95DDE7FEDC2}" srcOrd="20" destOrd="0" presId="urn:microsoft.com/office/officeart/2005/8/layout/target3"/>
    <dgm:cxn modelId="{51FF138F-5F8D-4DB0-95A3-C440DCC373B1}" type="presParOf" srcId="{5062A0CB-5514-4535-8DB3-BEA3A81FFAD3}" destId="{73BE2B9E-D4F4-4633-A449-F115A134BA07}" srcOrd="21" destOrd="0" presId="urn:microsoft.com/office/officeart/2005/8/layout/target3"/>
    <dgm:cxn modelId="{EA8A84CF-2F6F-4130-9A76-8C1D452D63AE}" type="presParOf" srcId="{5062A0CB-5514-4535-8DB3-BEA3A81FFAD3}" destId="{FE75E488-CFAE-4E0B-835E-E49D33F7051A}" srcOrd="22" destOrd="0" presId="urn:microsoft.com/office/officeart/2005/8/layout/target3"/>
    <dgm:cxn modelId="{D73FFCC3-8049-4C69-91AA-5D899ECED11C}" type="presParOf" srcId="{5062A0CB-5514-4535-8DB3-BEA3A81FFAD3}" destId="{A8ACA8AF-A21E-4698-9F17-ECD0588E1D98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F29C-D0A3-469D-A87B-DEEF2096ED0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EE792-FF55-4EF9-A318-6E1426D7DE5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Аудит текущей (существующей) РППС ДОО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F6ED678-E0A8-4902-B474-97D7CCB5BDB5}" type="parTrans" cxnId="{00814019-ABF2-4F69-8E21-B54CC057DED7}">
      <dgm:prSet/>
      <dgm:spPr/>
      <dgm:t>
        <a:bodyPr/>
        <a:lstStyle/>
        <a:p>
          <a:endParaRPr lang="ru-RU"/>
        </a:p>
      </dgm:t>
    </dgm:pt>
    <dgm:pt modelId="{C6DCDBED-7167-4ECB-BEF2-FFAC88B271FF}" type="sibTrans" cxnId="{00814019-ABF2-4F69-8E21-B54CC057DED7}">
      <dgm:prSet/>
      <dgm:spPr/>
      <dgm:t>
        <a:bodyPr/>
        <a:lstStyle/>
        <a:p>
          <a:endParaRPr lang="ru-RU"/>
        </a:p>
      </dgm:t>
    </dgm:pt>
    <dgm:pt modelId="{50DFBB46-27F5-481F-A751-717DE611530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Анализ потребностей; разработка и согласование перечня элементов РППС ДОО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C7AE7E-AF26-48F7-A834-9D37ECA96D1E}" type="parTrans" cxnId="{D1C7274D-DE4F-4933-B2B0-4D52C2524571}">
      <dgm:prSet/>
      <dgm:spPr/>
      <dgm:t>
        <a:bodyPr/>
        <a:lstStyle/>
        <a:p>
          <a:endParaRPr lang="ru-RU"/>
        </a:p>
      </dgm:t>
    </dgm:pt>
    <dgm:pt modelId="{413C96C3-85C7-4EB4-9B54-B8D9F7D9331E}" type="sibTrans" cxnId="{D1C7274D-DE4F-4933-B2B0-4D52C2524571}">
      <dgm:prSet/>
      <dgm:spPr/>
      <dgm:t>
        <a:bodyPr/>
        <a:lstStyle/>
        <a:p>
          <a:endParaRPr lang="ru-RU"/>
        </a:p>
      </dgm:t>
    </dgm:pt>
    <dgm:pt modelId="{49D02D47-F4AB-49A1-A399-D11C2F8A3D28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Поставка, пуско-наладка компонентов РППС ДОО</a:t>
          </a:r>
        </a:p>
        <a:p>
          <a:endParaRPr lang="ru-RU" sz="1100" dirty="0"/>
        </a:p>
      </dgm:t>
    </dgm:pt>
    <dgm:pt modelId="{6217D599-050C-411F-8FAE-754AD996FFA5}" type="parTrans" cxnId="{7D249EEF-0B21-47A0-B5D9-E902643CCC58}">
      <dgm:prSet/>
      <dgm:spPr/>
      <dgm:t>
        <a:bodyPr/>
        <a:lstStyle/>
        <a:p>
          <a:endParaRPr lang="ru-RU"/>
        </a:p>
      </dgm:t>
    </dgm:pt>
    <dgm:pt modelId="{08B8F36F-C27A-456F-9728-A534F055678F}" type="sibTrans" cxnId="{7D249EEF-0B21-47A0-B5D9-E902643CCC58}">
      <dgm:prSet/>
      <dgm:spPr/>
      <dgm:t>
        <a:bodyPr/>
        <a:lstStyle/>
        <a:p>
          <a:endParaRPr lang="ru-RU"/>
        </a:p>
      </dgm:t>
    </dgm:pt>
    <dgm:pt modelId="{C194E272-8378-4A91-88D6-53663ED7B02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Специализированное обучение педагогов дошкольной образовательной организации эффективному системному использованию компонентов РППС ДОО</a:t>
          </a:r>
        </a:p>
        <a:p>
          <a:endParaRPr lang="ru-RU" sz="1100" dirty="0"/>
        </a:p>
      </dgm:t>
    </dgm:pt>
    <dgm:pt modelId="{94CA5F16-F201-4817-95C0-41A882890BE6}" type="parTrans" cxnId="{6B27A54A-DD83-4181-873A-A0C5FCEB1F42}">
      <dgm:prSet/>
      <dgm:spPr/>
      <dgm:t>
        <a:bodyPr/>
        <a:lstStyle/>
        <a:p>
          <a:endParaRPr lang="ru-RU"/>
        </a:p>
      </dgm:t>
    </dgm:pt>
    <dgm:pt modelId="{7AF11C4D-0803-4A88-AFF3-4BDAC7572444}" type="sibTrans" cxnId="{6B27A54A-DD83-4181-873A-A0C5FCEB1F42}">
      <dgm:prSet/>
      <dgm:spPr/>
      <dgm:t>
        <a:bodyPr/>
        <a:lstStyle/>
        <a:p>
          <a:endParaRPr lang="ru-RU"/>
        </a:p>
      </dgm:t>
    </dgm:pt>
    <dgm:pt modelId="{49E8C78B-E259-4A0A-A1A0-D78B6A23847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Методическая и техническая поддержка педагогов дошкольной образовательной организации и консультирование родителей по использованию компонентов РППС ДОО</a:t>
          </a:r>
        </a:p>
        <a:p>
          <a:endParaRPr lang="ru-RU" sz="1100" dirty="0"/>
        </a:p>
      </dgm:t>
    </dgm:pt>
    <dgm:pt modelId="{CB1CA09E-E1D8-4932-A1C3-54ED551D2AF6}" type="parTrans" cxnId="{F70036B3-708A-43CF-81E3-6F3E78E5B4D6}">
      <dgm:prSet/>
      <dgm:spPr/>
      <dgm:t>
        <a:bodyPr/>
        <a:lstStyle/>
        <a:p>
          <a:endParaRPr lang="ru-RU"/>
        </a:p>
      </dgm:t>
    </dgm:pt>
    <dgm:pt modelId="{D131506A-9AE9-4B19-8DCE-21970AEC1393}" type="sibTrans" cxnId="{F70036B3-708A-43CF-81E3-6F3E78E5B4D6}">
      <dgm:prSet/>
      <dgm:spPr/>
      <dgm:t>
        <a:bodyPr/>
        <a:lstStyle/>
        <a:p>
          <a:endParaRPr lang="ru-RU"/>
        </a:p>
      </dgm:t>
    </dgm:pt>
    <dgm:pt modelId="{3DCCA370-ADAF-49A1-965D-E2B388B72B64}" type="pres">
      <dgm:prSet presAssocID="{D747F29C-D0A3-469D-A87B-DEEF2096ED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B9136-E4C2-492C-A9FF-7FC9823BEE6F}" type="pres">
      <dgm:prSet presAssocID="{49E8C78B-E259-4A0A-A1A0-D78B6A238471}" presName="boxAndChildren" presStyleCnt="0"/>
      <dgm:spPr/>
    </dgm:pt>
    <dgm:pt modelId="{7F76FEB2-8BD7-4B9B-9984-5D3690CAFB01}" type="pres">
      <dgm:prSet presAssocID="{49E8C78B-E259-4A0A-A1A0-D78B6A238471}" presName="parentTextBox" presStyleLbl="node1" presStyleIdx="0" presStyleCnt="5" custScaleY="131114"/>
      <dgm:spPr/>
      <dgm:t>
        <a:bodyPr/>
        <a:lstStyle/>
        <a:p>
          <a:endParaRPr lang="ru-RU"/>
        </a:p>
      </dgm:t>
    </dgm:pt>
    <dgm:pt modelId="{CA3D0FF1-0872-444D-AA7E-F28D2D3628E2}" type="pres">
      <dgm:prSet presAssocID="{7AF11C4D-0803-4A88-AFF3-4BDAC7572444}" presName="sp" presStyleCnt="0"/>
      <dgm:spPr/>
    </dgm:pt>
    <dgm:pt modelId="{FEEA3BC5-769D-4206-9143-9A5C49DF1E43}" type="pres">
      <dgm:prSet presAssocID="{C194E272-8378-4A91-88D6-53663ED7B027}" presName="arrowAndChildren" presStyleCnt="0"/>
      <dgm:spPr/>
    </dgm:pt>
    <dgm:pt modelId="{7272AC25-845B-419D-9FD9-FC47A45822A7}" type="pres">
      <dgm:prSet presAssocID="{C194E272-8378-4A91-88D6-53663ED7B02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8F00F533-BD40-441B-99F0-6120FC7D119F}" type="pres">
      <dgm:prSet presAssocID="{08B8F36F-C27A-456F-9728-A534F055678F}" presName="sp" presStyleCnt="0"/>
      <dgm:spPr/>
    </dgm:pt>
    <dgm:pt modelId="{ACFBECCA-A356-4B9C-815B-AE5B443C8A10}" type="pres">
      <dgm:prSet presAssocID="{49D02D47-F4AB-49A1-A399-D11C2F8A3D28}" presName="arrowAndChildren" presStyleCnt="0"/>
      <dgm:spPr/>
    </dgm:pt>
    <dgm:pt modelId="{59F00F88-68A2-43CA-BC15-7128930F9019}" type="pres">
      <dgm:prSet presAssocID="{49D02D47-F4AB-49A1-A399-D11C2F8A3D2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4ADEA61-28FE-4AC4-B2B1-404086204570}" type="pres">
      <dgm:prSet presAssocID="{413C96C3-85C7-4EB4-9B54-B8D9F7D9331E}" presName="sp" presStyleCnt="0"/>
      <dgm:spPr/>
    </dgm:pt>
    <dgm:pt modelId="{8530334E-A730-434C-A974-157DE6107B62}" type="pres">
      <dgm:prSet presAssocID="{50DFBB46-27F5-481F-A751-717DE611530D}" presName="arrowAndChildren" presStyleCnt="0"/>
      <dgm:spPr/>
    </dgm:pt>
    <dgm:pt modelId="{582A872A-DA0E-4E12-A29A-FC73000EFD61}" type="pres">
      <dgm:prSet presAssocID="{50DFBB46-27F5-481F-A751-717DE611530D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826145BB-6573-4D29-A2B5-83BF74278881}" type="pres">
      <dgm:prSet presAssocID="{C6DCDBED-7167-4ECB-BEF2-FFAC88B271FF}" presName="sp" presStyleCnt="0"/>
      <dgm:spPr/>
    </dgm:pt>
    <dgm:pt modelId="{E19CE300-2AD8-46EC-BBA8-61069BDBF644}" type="pres">
      <dgm:prSet presAssocID="{1D0EE792-FF55-4EF9-A318-6E1426D7DE58}" presName="arrowAndChildren" presStyleCnt="0"/>
      <dgm:spPr/>
    </dgm:pt>
    <dgm:pt modelId="{C98A7262-809D-4B44-AEA3-A373E5FEF109}" type="pres">
      <dgm:prSet presAssocID="{1D0EE792-FF55-4EF9-A318-6E1426D7DE58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0764520-DE19-49F8-B3B3-6595ED25B4D9}" type="presOf" srcId="{50DFBB46-27F5-481F-A751-717DE611530D}" destId="{582A872A-DA0E-4E12-A29A-FC73000EFD61}" srcOrd="0" destOrd="0" presId="urn:microsoft.com/office/officeart/2005/8/layout/process4"/>
    <dgm:cxn modelId="{427AE3F1-7F29-4EE4-AFF2-478B19C5C8ED}" type="presOf" srcId="{49E8C78B-E259-4A0A-A1A0-D78B6A238471}" destId="{7F76FEB2-8BD7-4B9B-9984-5D3690CAFB01}" srcOrd="0" destOrd="0" presId="urn:microsoft.com/office/officeart/2005/8/layout/process4"/>
    <dgm:cxn modelId="{0271785E-2232-486F-B29F-B365DF6E344D}" type="presOf" srcId="{1D0EE792-FF55-4EF9-A318-6E1426D7DE58}" destId="{C98A7262-809D-4B44-AEA3-A373E5FEF109}" srcOrd="0" destOrd="0" presId="urn:microsoft.com/office/officeart/2005/8/layout/process4"/>
    <dgm:cxn modelId="{28EF2EFC-4084-4945-9B73-B7901ADA9585}" type="presOf" srcId="{49D02D47-F4AB-49A1-A399-D11C2F8A3D28}" destId="{59F00F88-68A2-43CA-BC15-7128930F9019}" srcOrd="0" destOrd="0" presId="urn:microsoft.com/office/officeart/2005/8/layout/process4"/>
    <dgm:cxn modelId="{6B27A54A-DD83-4181-873A-A0C5FCEB1F42}" srcId="{D747F29C-D0A3-469D-A87B-DEEF2096ED03}" destId="{C194E272-8378-4A91-88D6-53663ED7B027}" srcOrd="3" destOrd="0" parTransId="{94CA5F16-F201-4817-95C0-41A882890BE6}" sibTransId="{7AF11C4D-0803-4A88-AFF3-4BDAC7572444}"/>
    <dgm:cxn modelId="{D1C7274D-DE4F-4933-B2B0-4D52C2524571}" srcId="{D747F29C-D0A3-469D-A87B-DEEF2096ED03}" destId="{50DFBB46-27F5-481F-A751-717DE611530D}" srcOrd="1" destOrd="0" parTransId="{27C7AE7E-AF26-48F7-A834-9D37ECA96D1E}" sibTransId="{413C96C3-85C7-4EB4-9B54-B8D9F7D9331E}"/>
    <dgm:cxn modelId="{F70036B3-708A-43CF-81E3-6F3E78E5B4D6}" srcId="{D747F29C-D0A3-469D-A87B-DEEF2096ED03}" destId="{49E8C78B-E259-4A0A-A1A0-D78B6A238471}" srcOrd="4" destOrd="0" parTransId="{CB1CA09E-E1D8-4932-A1C3-54ED551D2AF6}" sibTransId="{D131506A-9AE9-4B19-8DCE-21970AEC1393}"/>
    <dgm:cxn modelId="{7D249EEF-0B21-47A0-B5D9-E902643CCC58}" srcId="{D747F29C-D0A3-469D-A87B-DEEF2096ED03}" destId="{49D02D47-F4AB-49A1-A399-D11C2F8A3D28}" srcOrd="2" destOrd="0" parTransId="{6217D599-050C-411F-8FAE-754AD996FFA5}" sibTransId="{08B8F36F-C27A-456F-9728-A534F055678F}"/>
    <dgm:cxn modelId="{00814019-ABF2-4F69-8E21-B54CC057DED7}" srcId="{D747F29C-D0A3-469D-A87B-DEEF2096ED03}" destId="{1D0EE792-FF55-4EF9-A318-6E1426D7DE58}" srcOrd="0" destOrd="0" parTransId="{AF6ED678-E0A8-4902-B474-97D7CCB5BDB5}" sibTransId="{C6DCDBED-7167-4ECB-BEF2-FFAC88B271FF}"/>
    <dgm:cxn modelId="{39861AA5-2350-42C3-B5D7-24E2E4300B68}" type="presOf" srcId="{D747F29C-D0A3-469D-A87B-DEEF2096ED03}" destId="{3DCCA370-ADAF-49A1-965D-E2B388B72B64}" srcOrd="0" destOrd="0" presId="urn:microsoft.com/office/officeart/2005/8/layout/process4"/>
    <dgm:cxn modelId="{A37A1742-D76B-496E-A89D-21625BD289EF}" type="presOf" srcId="{C194E272-8378-4A91-88D6-53663ED7B027}" destId="{7272AC25-845B-419D-9FD9-FC47A45822A7}" srcOrd="0" destOrd="0" presId="urn:microsoft.com/office/officeart/2005/8/layout/process4"/>
    <dgm:cxn modelId="{C41C4836-6248-44B7-BC81-ED3F548644DC}" type="presParOf" srcId="{3DCCA370-ADAF-49A1-965D-E2B388B72B64}" destId="{2E9B9136-E4C2-492C-A9FF-7FC9823BEE6F}" srcOrd="0" destOrd="0" presId="urn:microsoft.com/office/officeart/2005/8/layout/process4"/>
    <dgm:cxn modelId="{92C6EC15-E82B-46F1-AE9B-A2F653FB71D8}" type="presParOf" srcId="{2E9B9136-E4C2-492C-A9FF-7FC9823BEE6F}" destId="{7F76FEB2-8BD7-4B9B-9984-5D3690CAFB01}" srcOrd="0" destOrd="0" presId="urn:microsoft.com/office/officeart/2005/8/layout/process4"/>
    <dgm:cxn modelId="{06E2B496-2D44-44F8-8561-3794CA96131C}" type="presParOf" srcId="{3DCCA370-ADAF-49A1-965D-E2B388B72B64}" destId="{CA3D0FF1-0872-444D-AA7E-F28D2D3628E2}" srcOrd="1" destOrd="0" presId="urn:microsoft.com/office/officeart/2005/8/layout/process4"/>
    <dgm:cxn modelId="{A9A4074E-6239-45E6-9CAC-D1BA8C476D54}" type="presParOf" srcId="{3DCCA370-ADAF-49A1-965D-E2B388B72B64}" destId="{FEEA3BC5-769D-4206-9143-9A5C49DF1E43}" srcOrd="2" destOrd="0" presId="urn:microsoft.com/office/officeart/2005/8/layout/process4"/>
    <dgm:cxn modelId="{8C96A927-92D6-4BAF-B638-0AB0BB486392}" type="presParOf" srcId="{FEEA3BC5-769D-4206-9143-9A5C49DF1E43}" destId="{7272AC25-845B-419D-9FD9-FC47A45822A7}" srcOrd="0" destOrd="0" presId="urn:microsoft.com/office/officeart/2005/8/layout/process4"/>
    <dgm:cxn modelId="{B6357C86-0605-4AB2-BC04-70AC7BA24FD5}" type="presParOf" srcId="{3DCCA370-ADAF-49A1-965D-E2B388B72B64}" destId="{8F00F533-BD40-441B-99F0-6120FC7D119F}" srcOrd="3" destOrd="0" presId="urn:microsoft.com/office/officeart/2005/8/layout/process4"/>
    <dgm:cxn modelId="{28D58932-2DB4-41BB-BF8B-146C7E22347E}" type="presParOf" srcId="{3DCCA370-ADAF-49A1-965D-E2B388B72B64}" destId="{ACFBECCA-A356-4B9C-815B-AE5B443C8A10}" srcOrd="4" destOrd="0" presId="urn:microsoft.com/office/officeart/2005/8/layout/process4"/>
    <dgm:cxn modelId="{CC5CBAA5-ECEB-4585-A3FC-5F49D6F95963}" type="presParOf" srcId="{ACFBECCA-A356-4B9C-815B-AE5B443C8A10}" destId="{59F00F88-68A2-43CA-BC15-7128930F9019}" srcOrd="0" destOrd="0" presId="urn:microsoft.com/office/officeart/2005/8/layout/process4"/>
    <dgm:cxn modelId="{AE12D385-899C-4837-A041-8A5EE2726D1C}" type="presParOf" srcId="{3DCCA370-ADAF-49A1-965D-E2B388B72B64}" destId="{C4ADEA61-28FE-4AC4-B2B1-404086204570}" srcOrd="5" destOrd="0" presId="urn:microsoft.com/office/officeart/2005/8/layout/process4"/>
    <dgm:cxn modelId="{55B69C78-4431-4750-A616-508A544EF1EC}" type="presParOf" srcId="{3DCCA370-ADAF-49A1-965D-E2B388B72B64}" destId="{8530334E-A730-434C-A974-157DE6107B62}" srcOrd="6" destOrd="0" presId="urn:microsoft.com/office/officeart/2005/8/layout/process4"/>
    <dgm:cxn modelId="{3806DA98-A5DF-44EB-B417-4AAE3B31CF69}" type="presParOf" srcId="{8530334E-A730-434C-A974-157DE6107B62}" destId="{582A872A-DA0E-4E12-A29A-FC73000EFD61}" srcOrd="0" destOrd="0" presId="urn:microsoft.com/office/officeart/2005/8/layout/process4"/>
    <dgm:cxn modelId="{D1013AF5-9EE4-477E-BD0A-9885BEC46D5C}" type="presParOf" srcId="{3DCCA370-ADAF-49A1-965D-E2B388B72B64}" destId="{826145BB-6573-4D29-A2B5-83BF74278881}" srcOrd="7" destOrd="0" presId="urn:microsoft.com/office/officeart/2005/8/layout/process4"/>
    <dgm:cxn modelId="{BD12923D-2A10-48F2-AD03-856828AE50AF}" type="presParOf" srcId="{3DCCA370-ADAF-49A1-965D-E2B388B72B64}" destId="{E19CE300-2AD8-46EC-BBA8-61069BDBF644}" srcOrd="8" destOrd="0" presId="urn:microsoft.com/office/officeart/2005/8/layout/process4"/>
    <dgm:cxn modelId="{CCA33D05-17A0-48DE-A04D-D64BAFDA0072}" type="presParOf" srcId="{E19CE300-2AD8-46EC-BBA8-61069BDBF644}" destId="{C98A7262-809D-4B44-AEA3-A373E5FEF1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7EC7C-1A2C-42D1-A0FC-EC165D5F8F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9DB66A-0E9F-4EE3-AF01-A0BF6E74FEE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90000"/>
                </a:schemeClr>
              </a:solidFill>
            </a:rPr>
            <a:t>социально-коммуникативное развитие</a:t>
          </a:r>
          <a:endParaRPr lang="ru-RU" sz="1400" b="1" dirty="0">
            <a:solidFill>
              <a:schemeClr val="bg2">
                <a:lumMod val="90000"/>
              </a:schemeClr>
            </a:solidFill>
          </a:endParaRPr>
        </a:p>
      </dgm:t>
    </dgm:pt>
    <dgm:pt modelId="{08AB8439-77BD-4888-B9A7-7E6F9C299826}" type="parTrans" cxnId="{231D48FC-172B-4C8F-BE24-6EFE59968465}">
      <dgm:prSet/>
      <dgm:spPr/>
      <dgm:t>
        <a:bodyPr/>
        <a:lstStyle/>
        <a:p>
          <a:endParaRPr lang="ru-RU"/>
        </a:p>
      </dgm:t>
    </dgm:pt>
    <dgm:pt modelId="{CAFCF232-DBB8-4ED1-A6DE-E767E8BF38DD}" type="sibTrans" cxnId="{231D48FC-172B-4C8F-BE24-6EFE59968465}">
      <dgm:prSet/>
      <dgm:spPr/>
      <dgm:t>
        <a:bodyPr/>
        <a:lstStyle/>
        <a:p>
          <a:endParaRPr lang="ru-RU"/>
        </a:p>
      </dgm:t>
    </dgm:pt>
    <dgm:pt modelId="{91E57B9B-3885-4C5E-BC77-E8877AABAE9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90000"/>
                </a:schemeClr>
              </a:solidFill>
            </a:rPr>
            <a:t>познавательное развитие</a:t>
          </a:r>
          <a:endParaRPr lang="ru-RU" sz="1400" b="1" dirty="0">
            <a:solidFill>
              <a:schemeClr val="bg2">
                <a:lumMod val="90000"/>
              </a:schemeClr>
            </a:solidFill>
          </a:endParaRPr>
        </a:p>
      </dgm:t>
    </dgm:pt>
    <dgm:pt modelId="{65095EF5-77ED-4666-9653-45503F71DBF0}" type="parTrans" cxnId="{E2BB8176-E2BB-4C55-B551-32545F20E5B0}">
      <dgm:prSet/>
      <dgm:spPr/>
      <dgm:t>
        <a:bodyPr/>
        <a:lstStyle/>
        <a:p>
          <a:endParaRPr lang="ru-RU"/>
        </a:p>
      </dgm:t>
    </dgm:pt>
    <dgm:pt modelId="{423EFEC3-76EF-40BA-BA9E-0A8A31DAAF7A}" type="sibTrans" cxnId="{E2BB8176-E2BB-4C55-B551-32545F20E5B0}">
      <dgm:prSet/>
      <dgm:spPr/>
      <dgm:t>
        <a:bodyPr/>
        <a:lstStyle/>
        <a:p>
          <a:endParaRPr lang="ru-RU"/>
        </a:p>
      </dgm:t>
    </dgm:pt>
    <dgm:pt modelId="{5DE3336B-236F-417D-BA47-DAFD1E2E922E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90000"/>
                </a:schemeClr>
              </a:solidFill>
            </a:rPr>
            <a:t>речевое развитие</a:t>
          </a:r>
          <a:endParaRPr lang="ru-RU" sz="1400" b="1" dirty="0">
            <a:solidFill>
              <a:schemeClr val="bg2">
                <a:lumMod val="90000"/>
              </a:schemeClr>
            </a:solidFill>
          </a:endParaRPr>
        </a:p>
      </dgm:t>
    </dgm:pt>
    <dgm:pt modelId="{2F439986-5782-4F41-88B9-F1C75F746E0A}" type="parTrans" cxnId="{A1E84213-C4EA-4CA7-92B8-9E3BA479EA1B}">
      <dgm:prSet/>
      <dgm:spPr/>
      <dgm:t>
        <a:bodyPr/>
        <a:lstStyle/>
        <a:p>
          <a:endParaRPr lang="ru-RU"/>
        </a:p>
      </dgm:t>
    </dgm:pt>
    <dgm:pt modelId="{EE813211-2D22-4259-BD26-F821F1394FBF}" type="sibTrans" cxnId="{A1E84213-C4EA-4CA7-92B8-9E3BA479EA1B}">
      <dgm:prSet/>
      <dgm:spPr/>
      <dgm:t>
        <a:bodyPr/>
        <a:lstStyle/>
        <a:p>
          <a:endParaRPr lang="ru-RU"/>
        </a:p>
      </dgm:t>
    </dgm:pt>
    <dgm:pt modelId="{1581F006-8EF4-48F1-9EF7-702EB6D6518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90000"/>
                </a:schemeClr>
              </a:solidFill>
            </a:rPr>
            <a:t>художественно-эстетическое развитие</a:t>
          </a:r>
          <a:endParaRPr lang="ru-RU" sz="1400" b="1" dirty="0">
            <a:solidFill>
              <a:schemeClr val="bg2">
                <a:lumMod val="90000"/>
              </a:schemeClr>
            </a:solidFill>
          </a:endParaRPr>
        </a:p>
      </dgm:t>
    </dgm:pt>
    <dgm:pt modelId="{5F0D8854-B6BC-430F-9C7D-B845CC5AD7F9}" type="parTrans" cxnId="{970BFA20-6676-4C3A-A300-5F9924944F44}">
      <dgm:prSet/>
      <dgm:spPr/>
      <dgm:t>
        <a:bodyPr/>
        <a:lstStyle/>
        <a:p>
          <a:endParaRPr lang="ru-RU"/>
        </a:p>
      </dgm:t>
    </dgm:pt>
    <dgm:pt modelId="{3F537435-206D-449F-99A1-F19446D2519A}" type="sibTrans" cxnId="{970BFA20-6676-4C3A-A300-5F9924944F44}">
      <dgm:prSet/>
      <dgm:spPr/>
      <dgm:t>
        <a:bodyPr/>
        <a:lstStyle/>
        <a:p>
          <a:endParaRPr lang="ru-RU"/>
        </a:p>
      </dgm:t>
    </dgm:pt>
    <dgm:pt modelId="{23BDB984-8E9A-42EC-B5E3-72459F469B7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90000"/>
                </a:schemeClr>
              </a:solidFill>
            </a:rPr>
            <a:t>физическое развитие</a:t>
          </a:r>
          <a:endParaRPr lang="ru-RU" sz="1400" b="1" dirty="0">
            <a:solidFill>
              <a:schemeClr val="bg2">
                <a:lumMod val="90000"/>
              </a:schemeClr>
            </a:solidFill>
          </a:endParaRPr>
        </a:p>
      </dgm:t>
    </dgm:pt>
    <dgm:pt modelId="{BB1A930E-9B90-451C-B3D9-09B124E7A13A}" type="parTrans" cxnId="{56D1C2C6-57EA-42D6-A5C5-7A15B9C0FFE9}">
      <dgm:prSet/>
      <dgm:spPr/>
      <dgm:t>
        <a:bodyPr/>
        <a:lstStyle/>
        <a:p>
          <a:endParaRPr lang="ru-RU"/>
        </a:p>
      </dgm:t>
    </dgm:pt>
    <dgm:pt modelId="{DFF978B1-9B80-4D9D-9C31-176BCFC648F7}" type="sibTrans" cxnId="{56D1C2C6-57EA-42D6-A5C5-7A15B9C0FFE9}">
      <dgm:prSet/>
      <dgm:spPr/>
      <dgm:t>
        <a:bodyPr/>
        <a:lstStyle/>
        <a:p>
          <a:endParaRPr lang="ru-RU"/>
        </a:p>
      </dgm:t>
    </dgm:pt>
    <dgm:pt modelId="{BC2D718A-BB06-465F-B186-1CD2601A801F}" type="pres">
      <dgm:prSet presAssocID="{E3D7EC7C-1A2C-42D1-A0FC-EC165D5F8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345F1-7B40-443E-9DF2-96059885986B}" type="pres">
      <dgm:prSet presAssocID="{089DB66A-0E9F-4EE3-AF01-A0BF6E74FE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EAF28-2F2A-4581-8261-22A5711FDBCB}" type="pres">
      <dgm:prSet presAssocID="{CAFCF232-DBB8-4ED1-A6DE-E767E8BF38DD}" presName="sibTrans" presStyleCnt="0"/>
      <dgm:spPr/>
    </dgm:pt>
    <dgm:pt modelId="{3F090EFA-67C1-4D70-A5F1-EFF98B7503D0}" type="pres">
      <dgm:prSet presAssocID="{91E57B9B-3885-4C5E-BC77-E8877AABAE98}" presName="node" presStyleLbl="node1" presStyleIdx="1" presStyleCnt="5" custLinFactNeighborX="2492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EDCF8-E4B3-40C2-95EC-6494157093D9}" type="pres">
      <dgm:prSet presAssocID="{423EFEC3-76EF-40BA-BA9E-0A8A31DAAF7A}" presName="sibTrans" presStyleCnt="0"/>
      <dgm:spPr/>
    </dgm:pt>
    <dgm:pt modelId="{4C6C0D19-B7FB-47A4-8867-177D11397D3C}" type="pres">
      <dgm:prSet presAssocID="{5DE3336B-236F-417D-BA47-DAFD1E2E922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101C-50E3-4394-8481-FD7532BD21CA}" type="pres">
      <dgm:prSet presAssocID="{EE813211-2D22-4259-BD26-F821F1394FBF}" presName="sibTrans" presStyleCnt="0"/>
      <dgm:spPr/>
    </dgm:pt>
    <dgm:pt modelId="{F8FFF4D0-0A36-41AA-B53F-9EEBA336BA48}" type="pres">
      <dgm:prSet presAssocID="{1581F006-8EF4-48F1-9EF7-702EB6D651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3B752-3BC5-4DBD-A18B-055C05C999D9}" type="pres">
      <dgm:prSet presAssocID="{3F537435-206D-449F-99A1-F19446D2519A}" presName="sibTrans" presStyleCnt="0"/>
      <dgm:spPr/>
    </dgm:pt>
    <dgm:pt modelId="{F1E1B6E6-18F0-45DA-9621-47F767874456}" type="pres">
      <dgm:prSet presAssocID="{23BDB984-8E9A-42EC-B5E3-72459F469B7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45F0C-2D59-4158-A4C5-BB4AD66B2F69}" type="presOf" srcId="{23BDB984-8E9A-42EC-B5E3-72459F469B74}" destId="{F1E1B6E6-18F0-45DA-9621-47F767874456}" srcOrd="0" destOrd="0" presId="urn:microsoft.com/office/officeart/2005/8/layout/default"/>
    <dgm:cxn modelId="{A1E84213-C4EA-4CA7-92B8-9E3BA479EA1B}" srcId="{E3D7EC7C-1A2C-42D1-A0FC-EC165D5F8F0F}" destId="{5DE3336B-236F-417D-BA47-DAFD1E2E922E}" srcOrd="2" destOrd="0" parTransId="{2F439986-5782-4F41-88B9-F1C75F746E0A}" sibTransId="{EE813211-2D22-4259-BD26-F821F1394FBF}"/>
    <dgm:cxn modelId="{89644702-55E0-4914-8FB7-6BC7943FF69D}" type="presOf" srcId="{91E57B9B-3885-4C5E-BC77-E8877AABAE98}" destId="{3F090EFA-67C1-4D70-A5F1-EFF98B7503D0}" srcOrd="0" destOrd="0" presId="urn:microsoft.com/office/officeart/2005/8/layout/default"/>
    <dgm:cxn modelId="{E2BB8176-E2BB-4C55-B551-32545F20E5B0}" srcId="{E3D7EC7C-1A2C-42D1-A0FC-EC165D5F8F0F}" destId="{91E57B9B-3885-4C5E-BC77-E8877AABAE98}" srcOrd="1" destOrd="0" parTransId="{65095EF5-77ED-4666-9653-45503F71DBF0}" sibTransId="{423EFEC3-76EF-40BA-BA9E-0A8A31DAAF7A}"/>
    <dgm:cxn modelId="{DFA50846-14A6-4F18-AE07-E4FBCA02EC46}" type="presOf" srcId="{E3D7EC7C-1A2C-42D1-A0FC-EC165D5F8F0F}" destId="{BC2D718A-BB06-465F-B186-1CD2601A801F}" srcOrd="0" destOrd="0" presId="urn:microsoft.com/office/officeart/2005/8/layout/default"/>
    <dgm:cxn modelId="{7D2E9DEC-244A-4D39-BAC4-9A230C8E0E73}" type="presOf" srcId="{1581F006-8EF4-48F1-9EF7-702EB6D65180}" destId="{F8FFF4D0-0A36-41AA-B53F-9EEBA336BA48}" srcOrd="0" destOrd="0" presId="urn:microsoft.com/office/officeart/2005/8/layout/default"/>
    <dgm:cxn modelId="{970BFA20-6676-4C3A-A300-5F9924944F44}" srcId="{E3D7EC7C-1A2C-42D1-A0FC-EC165D5F8F0F}" destId="{1581F006-8EF4-48F1-9EF7-702EB6D65180}" srcOrd="3" destOrd="0" parTransId="{5F0D8854-B6BC-430F-9C7D-B845CC5AD7F9}" sibTransId="{3F537435-206D-449F-99A1-F19446D2519A}"/>
    <dgm:cxn modelId="{56D1C2C6-57EA-42D6-A5C5-7A15B9C0FFE9}" srcId="{E3D7EC7C-1A2C-42D1-A0FC-EC165D5F8F0F}" destId="{23BDB984-8E9A-42EC-B5E3-72459F469B74}" srcOrd="4" destOrd="0" parTransId="{BB1A930E-9B90-451C-B3D9-09B124E7A13A}" sibTransId="{DFF978B1-9B80-4D9D-9C31-176BCFC648F7}"/>
    <dgm:cxn modelId="{231D48FC-172B-4C8F-BE24-6EFE59968465}" srcId="{E3D7EC7C-1A2C-42D1-A0FC-EC165D5F8F0F}" destId="{089DB66A-0E9F-4EE3-AF01-A0BF6E74FEEB}" srcOrd="0" destOrd="0" parTransId="{08AB8439-77BD-4888-B9A7-7E6F9C299826}" sibTransId="{CAFCF232-DBB8-4ED1-A6DE-E767E8BF38DD}"/>
    <dgm:cxn modelId="{63FF7034-A470-4A2E-884D-6CFC01D27F8F}" type="presOf" srcId="{089DB66A-0E9F-4EE3-AF01-A0BF6E74FEEB}" destId="{D35345F1-7B40-443E-9DF2-96059885986B}" srcOrd="0" destOrd="0" presId="urn:microsoft.com/office/officeart/2005/8/layout/default"/>
    <dgm:cxn modelId="{54937595-4B55-4644-AFB7-E16FE838A1A7}" type="presOf" srcId="{5DE3336B-236F-417D-BA47-DAFD1E2E922E}" destId="{4C6C0D19-B7FB-47A4-8867-177D11397D3C}" srcOrd="0" destOrd="0" presId="urn:microsoft.com/office/officeart/2005/8/layout/default"/>
    <dgm:cxn modelId="{5B3DBCF5-D7FB-4209-A38A-4C0FF4BE10C0}" type="presParOf" srcId="{BC2D718A-BB06-465F-B186-1CD2601A801F}" destId="{D35345F1-7B40-443E-9DF2-96059885986B}" srcOrd="0" destOrd="0" presId="urn:microsoft.com/office/officeart/2005/8/layout/default"/>
    <dgm:cxn modelId="{EF770544-A2A3-4E8D-BC0D-3233F87B3FC9}" type="presParOf" srcId="{BC2D718A-BB06-465F-B186-1CD2601A801F}" destId="{2B9EAF28-2F2A-4581-8261-22A5711FDBCB}" srcOrd="1" destOrd="0" presId="urn:microsoft.com/office/officeart/2005/8/layout/default"/>
    <dgm:cxn modelId="{20557D76-1732-45F6-9AF3-AF7E20F2CEDE}" type="presParOf" srcId="{BC2D718A-BB06-465F-B186-1CD2601A801F}" destId="{3F090EFA-67C1-4D70-A5F1-EFF98B7503D0}" srcOrd="2" destOrd="0" presId="urn:microsoft.com/office/officeart/2005/8/layout/default"/>
    <dgm:cxn modelId="{7ABA0560-519E-4766-A915-78BEAD7D13E4}" type="presParOf" srcId="{BC2D718A-BB06-465F-B186-1CD2601A801F}" destId="{EADEDCF8-E4B3-40C2-95EC-6494157093D9}" srcOrd="3" destOrd="0" presId="urn:microsoft.com/office/officeart/2005/8/layout/default"/>
    <dgm:cxn modelId="{B5EC3B50-3C8E-4937-9E03-EC7C361BDFBF}" type="presParOf" srcId="{BC2D718A-BB06-465F-B186-1CD2601A801F}" destId="{4C6C0D19-B7FB-47A4-8867-177D11397D3C}" srcOrd="4" destOrd="0" presId="urn:microsoft.com/office/officeart/2005/8/layout/default"/>
    <dgm:cxn modelId="{0A625A71-6B9D-4DCB-86D2-5C169E2D4F03}" type="presParOf" srcId="{BC2D718A-BB06-465F-B186-1CD2601A801F}" destId="{869C101C-50E3-4394-8481-FD7532BD21CA}" srcOrd="5" destOrd="0" presId="urn:microsoft.com/office/officeart/2005/8/layout/default"/>
    <dgm:cxn modelId="{51EC4BB3-A56C-4A29-BE51-0ECF15BC81D0}" type="presParOf" srcId="{BC2D718A-BB06-465F-B186-1CD2601A801F}" destId="{F8FFF4D0-0A36-41AA-B53F-9EEBA336BA48}" srcOrd="6" destOrd="0" presId="urn:microsoft.com/office/officeart/2005/8/layout/default"/>
    <dgm:cxn modelId="{3E70038B-7F1D-44D5-B31B-2B25EA0AD1D3}" type="presParOf" srcId="{BC2D718A-BB06-465F-B186-1CD2601A801F}" destId="{9A13B752-3BC5-4DBD-A18B-055C05C999D9}" srcOrd="7" destOrd="0" presId="urn:microsoft.com/office/officeart/2005/8/layout/default"/>
    <dgm:cxn modelId="{A07C5D62-7F04-4F2B-80AF-D4BA47ED3AB1}" type="presParOf" srcId="{BC2D718A-BB06-465F-B186-1CD2601A801F}" destId="{F1E1B6E6-18F0-45DA-9621-47F7678744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34D61-A410-46A5-9624-FFC004F7951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531640-2936-4DFF-949C-557D32B131CE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«Игровая»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CAE1C1-6DC0-4FAD-A99B-A28A0043DEB6}" type="parTrans" cxnId="{D4F04482-1B2D-4BB7-B4F2-98239BB07537}">
      <dgm:prSet/>
      <dgm:spPr/>
      <dgm:t>
        <a:bodyPr/>
        <a:lstStyle/>
        <a:p>
          <a:endParaRPr lang="ru-RU"/>
        </a:p>
      </dgm:t>
    </dgm:pt>
    <dgm:pt modelId="{4B68C85C-FBCF-496A-8838-05A00FBDED8E}" type="sibTrans" cxnId="{D4F04482-1B2D-4BB7-B4F2-98239BB07537}">
      <dgm:prSet/>
      <dgm:spPr/>
      <dgm:t>
        <a:bodyPr/>
        <a:lstStyle/>
        <a:p>
          <a:endParaRPr lang="ru-RU"/>
        </a:p>
      </dgm:t>
    </dgm:pt>
    <dgm:pt modelId="{EF575B36-20D9-4BA7-8428-C075CFB6289F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«Физкультура»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A57DFD-8557-4391-84E9-2F4A5B0EFBEC}" type="parTrans" cxnId="{7F9AD040-B298-450A-A1B7-5695C34F0ED9}">
      <dgm:prSet/>
      <dgm:spPr/>
      <dgm:t>
        <a:bodyPr/>
        <a:lstStyle/>
        <a:p>
          <a:endParaRPr lang="ru-RU"/>
        </a:p>
      </dgm:t>
    </dgm:pt>
    <dgm:pt modelId="{68D1F231-5F41-4986-8F93-B485473B9998}" type="sibTrans" cxnId="{7F9AD040-B298-450A-A1B7-5695C34F0ED9}">
      <dgm:prSet/>
      <dgm:spPr/>
      <dgm:t>
        <a:bodyPr/>
        <a:lstStyle/>
        <a:p>
          <a:endParaRPr lang="ru-RU"/>
        </a:p>
      </dgm:t>
    </dgm:pt>
    <dgm:pt modelId="{EA7638C6-C80C-42F8-A446-1235C6D182F3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«Музыка»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3058F-A11C-4214-8E2F-0788EF351E32}" type="parTrans" cxnId="{4F033586-F8B9-4CCB-8A51-F6155BA40B24}">
      <dgm:prSet/>
      <dgm:spPr/>
      <dgm:t>
        <a:bodyPr/>
        <a:lstStyle/>
        <a:p>
          <a:endParaRPr lang="ru-RU"/>
        </a:p>
      </dgm:t>
    </dgm:pt>
    <dgm:pt modelId="{8E6188C8-4D64-42BC-930B-46F65666696F}" type="sibTrans" cxnId="{4F033586-F8B9-4CCB-8A51-F6155BA40B24}">
      <dgm:prSet/>
      <dgm:spPr/>
      <dgm:t>
        <a:bodyPr/>
        <a:lstStyle/>
        <a:p>
          <a:endParaRPr lang="ru-RU"/>
        </a:p>
      </dgm:t>
    </dgm:pt>
    <dgm:pt modelId="{50FFB9D1-0034-414A-B963-3C7DB6F833E2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«Творчество»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74449C-3819-4360-8FB7-F7E889144931}" type="parTrans" cxnId="{773749D4-57DA-41D6-BBC0-CF3EC9B1CAD3}">
      <dgm:prSet/>
      <dgm:spPr/>
      <dgm:t>
        <a:bodyPr/>
        <a:lstStyle/>
        <a:p>
          <a:endParaRPr lang="ru-RU"/>
        </a:p>
      </dgm:t>
    </dgm:pt>
    <dgm:pt modelId="{E2EFFCB2-E30D-4EC7-B4B8-3D33F5FEADBF}" type="sibTrans" cxnId="{773749D4-57DA-41D6-BBC0-CF3EC9B1CAD3}">
      <dgm:prSet/>
      <dgm:spPr/>
      <dgm:t>
        <a:bodyPr/>
        <a:lstStyle/>
        <a:p>
          <a:endParaRPr lang="ru-RU"/>
        </a:p>
      </dgm:t>
    </dgm:pt>
    <dgm:pt modelId="{1D565F22-493B-4C47-B309-D336F50BED76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«Логопед»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C9267B-A3D6-4538-9C87-C596FEA7114D}" type="parTrans" cxnId="{714F13E5-FA06-4EAD-9EF9-CF18907C2FA1}">
      <dgm:prSet/>
      <dgm:spPr/>
      <dgm:t>
        <a:bodyPr/>
        <a:lstStyle/>
        <a:p>
          <a:endParaRPr lang="ru-RU"/>
        </a:p>
      </dgm:t>
    </dgm:pt>
    <dgm:pt modelId="{7AF7E073-5021-4A13-AC40-67B2B311F4DA}" type="sibTrans" cxnId="{714F13E5-FA06-4EAD-9EF9-CF18907C2FA1}">
      <dgm:prSet/>
      <dgm:spPr/>
      <dgm:t>
        <a:bodyPr/>
        <a:lstStyle/>
        <a:p>
          <a:endParaRPr lang="ru-RU"/>
        </a:p>
      </dgm:t>
    </dgm:pt>
    <dgm:pt modelId="{FA6C0E5F-8B38-456C-BB30-E91BEACC4F79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F98F8F-1A76-41BA-A96C-841471FD18FF}" type="parTrans" cxnId="{24F94478-5089-4DD0-9826-73D8AFA6BA5D}">
      <dgm:prSet/>
      <dgm:spPr/>
      <dgm:t>
        <a:bodyPr/>
        <a:lstStyle/>
        <a:p>
          <a:endParaRPr lang="ru-RU"/>
        </a:p>
      </dgm:t>
    </dgm:pt>
    <dgm:pt modelId="{E85C8D8C-79BD-4DE3-B1ED-D37FB75B3C08}" type="sibTrans" cxnId="{24F94478-5089-4DD0-9826-73D8AFA6BA5D}">
      <dgm:prSet/>
      <dgm:spPr/>
      <dgm:t>
        <a:bodyPr/>
        <a:lstStyle/>
        <a:p>
          <a:endParaRPr lang="ru-RU"/>
        </a:p>
      </dgm:t>
    </dgm:pt>
    <dgm:pt modelId="{4ABD1FD8-C071-4306-8AD0-64FFDF7664CD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«Уличное пространство»</a:t>
          </a:r>
        </a:p>
      </dgm:t>
    </dgm:pt>
    <dgm:pt modelId="{F8ADDDD1-31D9-43F2-8BCF-C2D8D303BD6E}" type="parTrans" cxnId="{53E1252E-8206-4462-A00D-A4032EE4CF93}">
      <dgm:prSet/>
      <dgm:spPr/>
      <dgm:t>
        <a:bodyPr/>
        <a:lstStyle/>
        <a:p>
          <a:endParaRPr lang="ru-RU"/>
        </a:p>
      </dgm:t>
    </dgm:pt>
    <dgm:pt modelId="{DAF67B31-7C82-44CA-8A5F-6D169CA91B88}" type="sibTrans" cxnId="{53E1252E-8206-4462-A00D-A4032EE4CF93}">
      <dgm:prSet/>
      <dgm:spPr/>
      <dgm:t>
        <a:bodyPr/>
        <a:lstStyle/>
        <a:p>
          <a:endParaRPr lang="ru-RU"/>
        </a:p>
      </dgm:t>
    </dgm:pt>
    <dgm:pt modelId="{D57A515E-E354-4F48-A397-2A1C27838584}">
      <dgm:prSet/>
      <dgm:spPr/>
      <dgm:t>
        <a:bodyPr/>
        <a:lstStyle/>
        <a:p>
          <a:r>
            <a:rPr lang="ru-RU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«Бассейн»</a:t>
          </a:r>
          <a:endParaRPr lang="ru-RU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9FB2FF-EC1F-467B-BF1E-35DBF5EB4371}" type="parTrans" cxnId="{F3AA3645-BEA4-4132-B1BA-B1D466D000B2}">
      <dgm:prSet/>
      <dgm:spPr/>
      <dgm:t>
        <a:bodyPr/>
        <a:lstStyle/>
        <a:p>
          <a:endParaRPr lang="ru-RU"/>
        </a:p>
      </dgm:t>
    </dgm:pt>
    <dgm:pt modelId="{80084D4B-C83D-49E1-83F8-A312190567FE}" type="sibTrans" cxnId="{F3AA3645-BEA4-4132-B1BA-B1D466D000B2}">
      <dgm:prSet/>
      <dgm:spPr/>
      <dgm:t>
        <a:bodyPr/>
        <a:lstStyle/>
        <a:p>
          <a:endParaRPr lang="ru-RU"/>
        </a:p>
      </dgm:t>
    </dgm:pt>
    <dgm:pt modelId="{A5BCFD49-87F3-43CD-9DDB-AE6A85DC56A1}" type="pres">
      <dgm:prSet presAssocID="{C2D34D61-A410-46A5-9624-FFC004F795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BE17A-6D57-40A6-A5D1-743B013A21F3}" type="pres">
      <dgm:prSet presAssocID="{80531640-2936-4DFF-949C-557D32B131C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576A7-485A-4638-B31B-F181198B03DF}" type="pres">
      <dgm:prSet presAssocID="{4B68C85C-FBCF-496A-8838-05A00FBDED8E}" presName="sibTrans" presStyleCnt="0"/>
      <dgm:spPr/>
    </dgm:pt>
    <dgm:pt modelId="{89C51655-ADFB-4A5C-8B61-F513F434A55F}" type="pres">
      <dgm:prSet presAssocID="{EF575B36-20D9-4BA7-8428-C075CFB6289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8D39-59DB-4084-BFF3-8FD4AF0EAA1C}" type="pres">
      <dgm:prSet presAssocID="{68D1F231-5F41-4986-8F93-B485473B9998}" presName="sibTrans" presStyleCnt="0"/>
      <dgm:spPr/>
    </dgm:pt>
    <dgm:pt modelId="{5BA2816A-E7D2-4892-9214-040075EB76C8}" type="pres">
      <dgm:prSet presAssocID="{EA7638C6-C80C-42F8-A446-1235C6D182F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0200A-D679-4142-829B-043A42552DCC}" type="pres">
      <dgm:prSet presAssocID="{8E6188C8-4D64-42BC-930B-46F65666696F}" presName="sibTrans" presStyleCnt="0"/>
      <dgm:spPr/>
    </dgm:pt>
    <dgm:pt modelId="{64093B03-1E08-451D-9DE6-BFD4829A7F16}" type="pres">
      <dgm:prSet presAssocID="{50FFB9D1-0034-414A-B963-3C7DB6F833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0DA4C-B0EB-4364-B429-3DB68C054C8F}" type="pres">
      <dgm:prSet presAssocID="{E2EFFCB2-E30D-4EC7-B4B8-3D33F5FEADBF}" presName="sibTrans" presStyleCnt="0"/>
      <dgm:spPr/>
    </dgm:pt>
    <dgm:pt modelId="{C00F7F0D-3672-4F5E-98DA-A6A100AF8AEA}" type="pres">
      <dgm:prSet presAssocID="{1D565F22-493B-4C47-B309-D336F50BED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24F8-AE76-4447-A7D2-5FBF2031B5A4}" type="pres">
      <dgm:prSet presAssocID="{7AF7E073-5021-4A13-AC40-67B2B311F4DA}" presName="sibTrans" presStyleCnt="0"/>
      <dgm:spPr/>
    </dgm:pt>
    <dgm:pt modelId="{B51E50CB-E340-4356-AFB4-E3DEB4826130}" type="pres">
      <dgm:prSet presAssocID="{FA6C0E5F-8B38-456C-BB30-E91BEACC4F7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7E72-CD4D-4F8C-8D82-8E78C672D6FF}" type="pres">
      <dgm:prSet presAssocID="{E85C8D8C-79BD-4DE3-B1ED-D37FB75B3C08}" presName="sibTrans" presStyleCnt="0"/>
      <dgm:spPr/>
    </dgm:pt>
    <dgm:pt modelId="{BC6D65D9-1909-4708-8527-5D5BA7BAAF70}" type="pres">
      <dgm:prSet presAssocID="{4ABD1FD8-C071-4306-8AD0-64FFDF7664C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5101-F194-486A-9573-75B6A529AA26}" type="pres">
      <dgm:prSet presAssocID="{DAF67B31-7C82-44CA-8A5F-6D169CA91B88}" presName="sibTrans" presStyleCnt="0"/>
      <dgm:spPr/>
    </dgm:pt>
    <dgm:pt modelId="{6A1B99A6-6DD6-4041-BB8E-6A141345BC4E}" type="pres">
      <dgm:prSet presAssocID="{D57A515E-E354-4F48-A397-2A1C2783858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F13E5-FA06-4EAD-9EF9-CF18907C2FA1}" srcId="{C2D34D61-A410-46A5-9624-FFC004F79517}" destId="{1D565F22-493B-4C47-B309-D336F50BED76}" srcOrd="4" destOrd="0" parTransId="{D0C9267B-A3D6-4538-9C87-C596FEA7114D}" sibTransId="{7AF7E073-5021-4A13-AC40-67B2B311F4DA}"/>
    <dgm:cxn modelId="{E30D359D-49FC-4807-A548-C67B19B21B6F}" type="presOf" srcId="{50FFB9D1-0034-414A-B963-3C7DB6F833E2}" destId="{64093B03-1E08-451D-9DE6-BFD4829A7F16}" srcOrd="0" destOrd="0" presId="urn:microsoft.com/office/officeart/2005/8/layout/default"/>
    <dgm:cxn modelId="{08C4837B-B352-432F-A84A-3E6C0227E1F4}" type="presOf" srcId="{C2D34D61-A410-46A5-9624-FFC004F79517}" destId="{A5BCFD49-87F3-43CD-9DDB-AE6A85DC56A1}" srcOrd="0" destOrd="0" presId="urn:microsoft.com/office/officeart/2005/8/layout/default"/>
    <dgm:cxn modelId="{966EAA22-0AF4-43AE-96A4-6FF198D7637B}" type="presOf" srcId="{EF575B36-20D9-4BA7-8428-C075CFB6289F}" destId="{89C51655-ADFB-4A5C-8B61-F513F434A55F}" srcOrd="0" destOrd="0" presId="urn:microsoft.com/office/officeart/2005/8/layout/default"/>
    <dgm:cxn modelId="{BC052235-AE69-44C4-B9C5-C34E86CFD6A0}" type="presOf" srcId="{80531640-2936-4DFF-949C-557D32B131CE}" destId="{FE0BE17A-6D57-40A6-A5D1-743B013A21F3}" srcOrd="0" destOrd="0" presId="urn:microsoft.com/office/officeart/2005/8/layout/default"/>
    <dgm:cxn modelId="{C246C452-1D7C-4463-A170-1BCAE33E813A}" type="presOf" srcId="{EA7638C6-C80C-42F8-A446-1235C6D182F3}" destId="{5BA2816A-E7D2-4892-9214-040075EB76C8}" srcOrd="0" destOrd="0" presId="urn:microsoft.com/office/officeart/2005/8/layout/default"/>
    <dgm:cxn modelId="{53E1252E-8206-4462-A00D-A4032EE4CF93}" srcId="{C2D34D61-A410-46A5-9624-FFC004F79517}" destId="{4ABD1FD8-C071-4306-8AD0-64FFDF7664CD}" srcOrd="6" destOrd="0" parTransId="{F8ADDDD1-31D9-43F2-8BCF-C2D8D303BD6E}" sibTransId="{DAF67B31-7C82-44CA-8A5F-6D169CA91B88}"/>
    <dgm:cxn modelId="{F3AA3645-BEA4-4132-B1BA-B1D466D000B2}" srcId="{C2D34D61-A410-46A5-9624-FFC004F79517}" destId="{D57A515E-E354-4F48-A397-2A1C27838584}" srcOrd="7" destOrd="0" parTransId="{129FB2FF-EC1F-467B-BF1E-35DBF5EB4371}" sibTransId="{80084D4B-C83D-49E1-83F8-A312190567FE}"/>
    <dgm:cxn modelId="{4F033586-F8B9-4CCB-8A51-F6155BA40B24}" srcId="{C2D34D61-A410-46A5-9624-FFC004F79517}" destId="{EA7638C6-C80C-42F8-A446-1235C6D182F3}" srcOrd="2" destOrd="0" parTransId="{1923058F-A11C-4214-8E2F-0788EF351E32}" sibTransId="{8E6188C8-4D64-42BC-930B-46F65666696F}"/>
    <dgm:cxn modelId="{7F9AD040-B298-450A-A1B7-5695C34F0ED9}" srcId="{C2D34D61-A410-46A5-9624-FFC004F79517}" destId="{EF575B36-20D9-4BA7-8428-C075CFB6289F}" srcOrd="1" destOrd="0" parTransId="{CCA57DFD-8557-4391-84E9-2F4A5B0EFBEC}" sibTransId="{68D1F231-5F41-4986-8F93-B485473B9998}"/>
    <dgm:cxn modelId="{773749D4-57DA-41D6-BBC0-CF3EC9B1CAD3}" srcId="{C2D34D61-A410-46A5-9624-FFC004F79517}" destId="{50FFB9D1-0034-414A-B963-3C7DB6F833E2}" srcOrd="3" destOrd="0" parTransId="{F174449C-3819-4360-8FB7-F7E889144931}" sibTransId="{E2EFFCB2-E30D-4EC7-B4B8-3D33F5FEADBF}"/>
    <dgm:cxn modelId="{5B214429-3974-451B-A838-67349C77BEAA}" type="presOf" srcId="{D57A515E-E354-4F48-A397-2A1C27838584}" destId="{6A1B99A6-6DD6-4041-BB8E-6A141345BC4E}" srcOrd="0" destOrd="0" presId="urn:microsoft.com/office/officeart/2005/8/layout/default"/>
    <dgm:cxn modelId="{15A890BA-6015-4423-AD19-E61B487EDE2B}" type="presOf" srcId="{FA6C0E5F-8B38-456C-BB30-E91BEACC4F79}" destId="{B51E50CB-E340-4356-AFB4-E3DEB4826130}" srcOrd="0" destOrd="0" presId="urn:microsoft.com/office/officeart/2005/8/layout/default"/>
    <dgm:cxn modelId="{0FF649A7-B942-4C65-A312-621C9F862D62}" type="presOf" srcId="{1D565F22-493B-4C47-B309-D336F50BED76}" destId="{C00F7F0D-3672-4F5E-98DA-A6A100AF8AEA}" srcOrd="0" destOrd="0" presId="urn:microsoft.com/office/officeart/2005/8/layout/default"/>
    <dgm:cxn modelId="{03910CA8-0483-48B2-AFC9-F28A22FF2E96}" type="presOf" srcId="{4ABD1FD8-C071-4306-8AD0-64FFDF7664CD}" destId="{BC6D65D9-1909-4708-8527-5D5BA7BAAF70}" srcOrd="0" destOrd="0" presId="urn:microsoft.com/office/officeart/2005/8/layout/default"/>
    <dgm:cxn modelId="{D4F04482-1B2D-4BB7-B4F2-98239BB07537}" srcId="{C2D34D61-A410-46A5-9624-FFC004F79517}" destId="{80531640-2936-4DFF-949C-557D32B131CE}" srcOrd="0" destOrd="0" parTransId="{67CAE1C1-6DC0-4FAD-A99B-A28A0043DEB6}" sibTransId="{4B68C85C-FBCF-496A-8838-05A00FBDED8E}"/>
    <dgm:cxn modelId="{24F94478-5089-4DD0-9826-73D8AFA6BA5D}" srcId="{C2D34D61-A410-46A5-9624-FFC004F79517}" destId="{FA6C0E5F-8B38-456C-BB30-E91BEACC4F79}" srcOrd="5" destOrd="0" parTransId="{97F98F8F-1A76-41BA-A96C-841471FD18FF}" sibTransId="{E85C8D8C-79BD-4DE3-B1ED-D37FB75B3C08}"/>
    <dgm:cxn modelId="{987B8672-D483-4C18-881E-9A42311C9F89}" type="presParOf" srcId="{A5BCFD49-87F3-43CD-9DDB-AE6A85DC56A1}" destId="{FE0BE17A-6D57-40A6-A5D1-743B013A21F3}" srcOrd="0" destOrd="0" presId="urn:microsoft.com/office/officeart/2005/8/layout/default"/>
    <dgm:cxn modelId="{46FABD30-E502-4051-ADFC-49A8BC8020B9}" type="presParOf" srcId="{A5BCFD49-87F3-43CD-9DDB-AE6A85DC56A1}" destId="{0F4576A7-485A-4638-B31B-F181198B03DF}" srcOrd="1" destOrd="0" presId="urn:microsoft.com/office/officeart/2005/8/layout/default"/>
    <dgm:cxn modelId="{F1FA1522-EF1B-4296-B62E-DA287CB37BE3}" type="presParOf" srcId="{A5BCFD49-87F3-43CD-9DDB-AE6A85DC56A1}" destId="{89C51655-ADFB-4A5C-8B61-F513F434A55F}" srcOrd="2" destOrd="0" presId="urn:microsoft.com/office/officeart/2005/8/layout/default"/>
    <dgm:cxn modelId="{505D29AE-D7EA-4C6A-918A-214A3CB4C3DE}" type="presParOf" srcId="{A5BCFD49-87F3-43CD-9DDB-AE6A85DC56A1}" destId="{29AE8D39-59DB-4084-BFF3-8FD4AF0EAA1C}" srcOrd="3" destOrd="0" presId="urn:microsoft.com/office/officeart/2005/8/layout/default"/>
    <dgm:cxn modelId="{F370D355-1D74-4347-8696-C74218719BBF}" type="presParOf" srcId="{A5BCFD49-87F3-43CD-9DDB-AE6A85DC56A1}" destId="{5BA2816A-E7D2-4892-9214-040075EB76C8}" srcOrd="4" destOrd="0" presId="urn:microsoft.com/office/officeart/2005/8/layout/default"/>
    <dgm:cxn modelId="{76D2C87F-D394-4EC3-B80B-50D4B0C4FF74}" type="presParOf" srcId="{A5BCFD49-87F3-43CD-9DDB-AE6A85DC56A1}" destId="{5FB0200A-D679-4142-829B-043A42552DCC}" srcOrd="5" destOrd="0" presId="urn:microsoft.com/office/officeart/2005/8/layout/default"/>
    <dgm:cxn modelId="{F4F07B1C-F0D3-40BE-B90D-8D8438544A50}" type="presParOf" srcId="{A5BCFD49-87F3-43CD-9DDB-AE6A85DC56A1}" destId="{64093B03-1E08-451D-9DE6-BFD4829A7F16}" srcOrd="6" destOrd="0" presId="urn:microsoft.com/office/officeart/2005/8/layout/default"/>
    <dgm:cxn modelId="{5D545ABC-22FB-41BE-A51D-365E04D26445}" type="presParOf" srcId="{A5BCFD49-87F3-43CD-9DDB-AE6A85DC56A1}" destId="{3E50DA4C-B0EB-4364-B429-3DB68C054C8F}" srcOrd="7" destOrd="0" presId="urn:microsoft.com/office/officeart/2005/8/layout/default"/>
    <dgm:cxn modelId="{CA217415-9401-43BF-89B2-B1C6ACC7438F}" type="presParOf" srcId="{A5BCFD49-87F3-43CD-9DDB-AE6A85DC56A1}" destId="{C00F7F0D-3672-4F5E-98DA-A6A100AF8AEA}" srcOrd="8" destOrd="0" presId="urn:microsoft.com/office/officeart/2005/8/layout/default"/>
    <dgm:cxn modelId="{9178C42F-17A1-4A82-A0FF-3D3A35EC9B05}" type="presParOf" srcId="{A5BCFD49-87F3-43CD-9DDB-AE6A85DC56A1}" destId="{82EF24F8-AE76-4447-A7D2-5FBF2031B5A4}" srcOrd="9" destOrd="0" presId="urn:microsoft.com/office/officeart/2005/8/layout/default"/>
    <dgm:cxn modelId="{A65F9913-66CF-4D5E-A838-069AEDEDBD85}" type="presParOf" srcId="{A5BCFD49-87F3-43CD-9DDB-AE6A85DC56A1}" destId="{B51E50CB-E340-4356-AFB4-E3DEB4826130}" srcOrd="10" destOrd="0" presId="urn:microsoft.com/office/officeart/2005/8/layout/default"/>
    <dgm:cxn modelId="{F884E606-620C-427B-9997-7F4B8F70801A}" type="presParOf" srcId="{A5BCFD49-87F3-43CD-9DDB-AE6A85DC56A1}" destId="{73707E72-CD4D-4F8C-8D82-8E78C672D6FF}" srcOrd="11" destOrd="0" presId="urn:microsoft.com/office/officeart/2005/8/layout/default"/>
    <dgm:cxn modelId="{98BFF4C1-5A6C-42B4-B02A-7A5F36286EF1}" type="presParOf" srcId="{A5BCFD49-87F3-43CD-9DDB-AE6A85DC56A1}" destId="{BC6D65D9-1909-4708-8527-5D5BA7BAAF70}" srcOrd="12" destOrd="0" presId="urn:microsoft.com/office/officeart/2005/8/layout/default"/>
    <dgm:cxn modelId="{72047387-4B3B-4791-A88D-8CB2FCED5EA9}" type="presParOf" srcId="{A5BCFD49-87F3-43CD-9DDB-AE6A85DC56A1}" destId="{03845101-F194-486A-9573-75B6A529AA26}" srcOrd="13" destOrd="0" presId="urn:microsoft.com/office/officeart/2005/8/layout/default"/>
    <dgm:cxn modelId="{8E9E9477-D2E8-4363-AA85-A66A02CB041F}" type="presParOf" srcId="{A5BCFD49-87F3-43CD-9DDB-AE6A85DC56A1}" destId="{6A1B99A6-6DD6-4041-BB8E-6A141345BC4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C2578-3076-497B-BC81-4DA45CC42849}">
      <dsp:nvSpPr>
        <dsp:cNvPr id="0" name=""/>
        <dsp:cNvSpPr/>
      </dsp:nvSpPr>
      <dsp:spPr>
        <a:xfrm>
          <a:off x="0" y="324723"/>
          <a:ext cx="4622913" cy="462291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02E2C-93FC-4A44-A027-06766E41D15A}">
      <dsp:nvSpPr>
        <dsp:cNvPr id="0" name=""/>
        <dsp:cNvSpPr/>
      </dsp:nvSpPr>
      <dsp:spPr>
        <a:xfrm>
          <a:off x="2311456" y="193155"/>
          <a:ext cx="5393399" cy="4886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Содержательно-насыщенная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193155"/>
        <a:ext cx="5393399" cy="610757"/>
      </dsp:txXfrm>
    </dsp:sp>
    <dsp:sp modelId="{98A7806F-F15D-4E3C-8474-0DA469C257BA}">
      <dsp:nvSpPr>
        <dsp:cNvPr id="0" name=""/>
        <dsp:cNvSpPr/>
      </dsp:nvSpPr>
      <dsp:spPr>
        <a:xfrm>
          <a:off x="404505" y="902588"/>
          <a:ext cx="3813902" cy="381390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A617-C679-4AD0-9A7C-E104F0E980FB}">
      <dsp:nvSpPr>
        <dsp:cNvPr id="0" name=""/>
        <dsp:cNvSpPr/>
      </dsp:nvSpPr>
      <dsp:spPr>
        <a:xfrm>
          <a:off x="2311456" y="902588"/>
          <a:ext cx="5393399" cy="3813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Трансформируемая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902588"/>
        <a:ext cx="5393399" cy="577865"/>
      </dsp:txXfrm>
    </dsp:sp>
    <dsp:sp modelId="{D0F11C47-DBBB-4B48-8E23-79AC36C4305D}">
      <dsp:nvSpPr>
        <dsp:cNvPr id="0" name=""/>
        <dsp:cNvSpPr/>
      </dsp:nvSpPr>
      <dsp:spPr>
        <a:xfrm>
          <a:off x="809011" y="1480454"/>
          <a:ext cx="3004890" cy="300489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EF7F0-995B-44DF-9E5F-E5245C9D9023}">
      <dsp:nvSpPr>
        <dsp:cNvPr id="0" name=""/>
        <dsp:cNvSpPr/>
      </dsp:nvSpPr>
      <dsp:spPr>
        <a:xfrm>
          <a:off x="2311456" y="1480454"/>
          <a:ext cx="5393399" cy="3004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Полифункциональная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1480454"/>
        <a:ext cx="5393399" cy="577861"/>
      </dsp:txXfrm>
    </dsp:sp>
    <dsp:sp modelId="{4E1AF184-D47A-44A6-A0D5-68A72C447A8E}">
      <dsp:nvSpPr>
        <dsp:cNvPr id="0" name=""/>
        <dsp:cNvSpPr/>
      </dsp:nvSpPr>
      <dsp:spPr>
        <a:xfrm>
          <a:off x="1213514" y="2058315"/>
          <a:ext cx="2195883" cy="219588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9C08-0FDC-4942-A1DA-BF1C1E59EDC8}">
      <dsp:nvSpPr>
        <dsp:cNvPr id="0" name=""/>
        <dsp:cNvSpPr/>
      </dsp:nvSpPr>
      <dsp:spPr>
        <a:xfrm>
          <a:off x="2311456" y="2058315"/>
          <a:ext cx="5393399" cy="2195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Вариативная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2058315"/>
        <a:ext cx="5393399" cy="577865"/>
      </dsp:txXfrm>
    </dsp:sp>
    <dsp:sp modelId="{B697D62E-7F6D-4DD1-9AD4-17DBE6645E87}">
      <dsp:nvSpPr>
        <dsp:cNvPr id="0" name=""/>
        <dsp:cNvSpPr/>
      </dsp:nvSpPr>
      <dsp:spPr>
        <a:xfrm>
          <a:off x="1618020" y="2636181"/>
          <a:ext cx="1386872" cy="138687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C1500-9D15-4300-95AE-E1B1625F1A88}">
      <dsp:nvSpPr>
        <dsp:cNvPr id="0" name=""/>
        <dsp:cNvSpPr/>
      </dsp:nvSpPr>
      <dsp:spPr>
        <a:xfrm>
          <a:off x="2311456" y="2636181"/>
          <a:ext cx="5393399" cy="1386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Доступная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2636181"/>
        <a:ext cx="5393399" cy="577865"/>
      </dsp:txXfrm>
    </dsp:sp>
    <dsp:sp modelId="{BFA013DA-2AE5-4916-8312-77774D29BE5D}">
      <dsp:nvSpPr>
        <dsp:cNvPr id="0" name=""/>
        <dsp:cNvSpPr/>
      </dsp:nvSpPr>
      <dsp:spPr>
        <a:xfrm>
          <a:off x="2022526" y="3214047"/>
          <a:ext cx="577861" cy="5778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72B82-68FE-4200-967A-0D0F68C2A709}">
      <dsp:nvSpPr>
        <dsp:cNvPr id="0" name=""/>
        <dsp:cNvSpPr/>
      </dsp:nvSpPr>
      <dsp:spPr>
        <a:xfrm>
          <a:off x="2311456" y="3214047"/>
          <a:ext cx="5393399" cy="577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Безопасная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1456" y="3214047"/>
        <a:ext cx="5393399" cy="5778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6FEB2-8BD7-4B9B-9984-5D3690CAFB01}">
      <dsp:nvSpPr>
        <dsp:cNvPr id="0" name=""/>
        <dsp:cNvSpPr/>
      </dsp:nvSpPr>
      <dsp:spPr>
        <a:xfrm>
          <a:off x="0" y="4055409"/>
          <a:ext cx="7643866" cy="872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Методическая и техническая поддержка педагогов дошкольной образовательной организации и консультирование родителей по использованию компонентов РППС ДОО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0" y="4055409"/>
        <a:ext cx="7643866" cy="872551"/>
      </dsp:txXfrm>
    </dsp:sp>
    <dsp:sp modelId="{7272AC25-845B-419D-9FD9-FC47A45822A7}">
      <dsp:nvSpPr>
        <dsp:cNvPr id="0" name=""/>
        <dsp:cNvSpPr/>
      </dsp:nvSpPr>
      <dsp:spPr>
        <a:xfrm rot="10800000">
          <a:off x="0" y="3041867"/>
          <a:ext cx="7643866" cy="10235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Специализированное обучение педагогов дошкольной образовательной организации эффективному системному использованию компонентов РППС ДОО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0" y="3041867"/>
        <a:ext cx="7643866" cy="1023524"/>
      </dsp:txXfrm>
    </dsp:sp>
    <dsp:sp modelId="{59F00F88-68A2-43CA-BC15-7128930F9019}">
      <dsp:nvSpPr>
        <dsp:cNvPr id="0" name=""/>
        <dsp:cNvSpPr/>
      </dsp:nvSpPr>
      <dsp:spPr>
        <a:xfrm rot="10800000">
          <a:off x="0" y="2028325"/>
          <a:ext cx="7643866" cy="10235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Поставка, пуско-наладка компонентов РППС ДОО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0" y="2028325"/>
        <a:ext cx="7643866" cy="1023524"/>
      </dsp:txXfrm>
    </dsp:sp>
    <dsp:sp modelId="{582A872A-DA0E-4E12-A29A-FC73000EFD61}">
      <dsp:nvSpPr>
        <dsp:cNvPr id="0" name=""/>
        <dsp:cNvSpPr/>
      </dsp:nvSpPr>
      <dsp:spPr>
        <a:xfrm rot="10800000">
          <a:off x="0" y="1014783"/>
          <a:ext cx="7643866" cy="10235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Анализ потребностей; разработка и согласование перечня элементов РППС ДОО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014783"/>
        <a:ext cx="7643866" cy="1023524"/>
      </dsp:txXfrm>
    </dsp:sp>
    <dsp:sp modelId="{C98A7262-809D-4B44-AEA3-A373E5FEF109}">
      <dsp:nvSpPr>
        <dsp:cNvPr id="0" name=""/>
        <dsp:cNvSpPr/>
      </dsp:nvSpPr>
      <dsp:spPr>
        <a:xfrm rot="10800000">
          <a:off x="0" y="1241"/>
          <a:ext cx="7643866" cy="102352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Аудит текущей (существующей) РППС ДОО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1241"/>
        <a:ext cx="7643866" cy="10235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5345F1-7B40-443E-9DF2-96059885986B}">
      <dsp:nvSpPr>
        <dsp:cNvPr id="0" name=""/>
        <dsp:cNvSpPr/>
      </dsp:nvSpPr>
      <dsp:spPr>
        <a:xfrm>
          <a:off x="2917" y="250090"/>
          <a:ext cx="1579364" cy="94761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90000"/>
                </a:schemeClr>
              </a:solidFill>
            </a:rPr>
            <a:t>социально-коммуникативное развитие</a:t>
          </a:r>
          <a:endParaRPr lang="ru-RU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917" y="250090"/>
        <a:ext cx="1579364" cy="947618"/>
      </dsp:txXfrm>
    </dsp:sp>
    <dsp:sp modelId="{3F090EFA-67C1-4D70-A5F1-EFF98B7503D0}">
      <dsp:nvSpPr>
        <dsp:cNvPr id="0" name=""/>
        <dsp:cNvSpPr/>
      </dsp:nvSpPr>
      <dsp:spPr>
        <a:xfrm>
          <a:off x="1779575" y="249920"/>
          <a:ext cx="1579364" cy="94761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90000"/>
                </a:schemeClr>
              </a:solidFill>
            </a:rPr>
            <a:t>познавательное развитие</a:t>
          </a:r>
          <a:endParaRPr lang="ru-RU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779575" y="249920"/>
        <a:ext cx="1579364" cy="947618"/>
      </dsp:txXfrm>
    </dsp:sp>
    <dsp:sp modelId="{4C6C0D19-B7FB-47A4-8867-177D11397D3C}">
      <dsp:nvSpPr>
        <dsp:cNvPr id="0" name=""/>
        <dsp:cNvSpPr/>
      </dsp:nvSpPr>
      <dsp:spPr>
        <a:xfrm>
          <a:off x="3477517" y="250090"/>
          <a:ext cx="1579364" cy="947618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90000"/>
                </a:schemeClr>
              </a:solidFill>
            </a:rPr>
            <a:t>речевое развитие</a:t>
          </a:r>
          <a:endParaRPr lang="ru-RU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3477517" y="250090"/>
        <a:ext cx="1579364" cy="947618"/>
      </dsp:txXfrm>
    </dsp:sp>
    <dsp:sp modelId="{F8FFF4D0-0A36-41AA-B53F-9EEBA336BA48}">
      <dsp:nvSpPr>
        <dsp:cNvPr id="0" name=""/>
        <dsp:cNvSpPr/>
      </dsp:nvSpPr>
      <dsp:spPr>
        <a:xfrm>
          <a:off x="5214818" y="250090"/>
          <a:ext cx="1579364" cy="94761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90000"/>
                </a:schemeClr>
              </a:solidFill>
            </a:rPr>
            <a:t>художественно-эстетическое развитие</a:t>
          </a:r>
          <a:endParaRPr lang="ru-RU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5214818" y="250090"/>
        <a:ext cx="1579364" cy="947618"/>
      </dsp:txXfrm>
    </dsp:sp>
    <dsp:sp modelId="{F1E1B6E6-18F0-45DA-9621-47F767874456}">
      <dsp:nvSpPr>
        <dsp:cNvPr id="0" name=""/>
        <dsp:cNvSpPr/>
      </dsp:nvSpPr>
      <dsp:spPr>
        <a:xfrm>
          <a:off x="6952118" y="250090"/>
          <a:ext cx="1579364" cy="94761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90000"/>
                </a:schemeClr>
              </a:solidFill>
            </a:rPr>
            <a:t>физическое развитие</a:t>
          </a:r>
          <a:endParaRPr lang="ru-RU" sz="1400" b="1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952118" y="250090"/>
        <a:ext cx="1579364" cy="9476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BE17A-6D57-40A6-A5D1-743B013A21F3}">
      <dsp:nvSpPr>
        <dsp:cNvPr id="0" name=""/>
        <dsp:cNvSpPr/>
      </dsp:nvSpPr>
      <dsp:spPr>
        <a:xfrm>
          <a:off x="2165" y="102550"/>
          <a:ext cx="1717923" cy="10307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«Игровая»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5" y="102550"/>
        <a:ext cx="1717923" cy="1030753"/>
      </dsp:txXfrm>
    </dsp:sp>
    <dsp:sp modelId="{89C51655-ADFB-4A5C-8B61-F513F434A55F}">
      <dsp:nvSpPr>
        <dsp:cNvPr id="0" name=""/>
        <dsp:cNvSpPr/>
      </dsp:nvSpPr>
      <dsp:spPr>
        <a:xfrm>
          <a:off x="1891880" y="102550"/>
          <a:ext cx="1717923" cy="1030753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«Физкультура»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1880" y="102550"/>
        <a:ext cx="1717923" cy="1030753"/>
      </dsp:txXfrm>
    </dsp:sp>
    <dsp:sp modelId="{5BA2816A-E7D2-4892-9214-040075EB76C8}">
      <dsp:nvSpPr>
        <dsp:cNvPr id="0" name=""/>
        <dsp:cNvSpPr/>
      </dsp:nvSpPr>
      <dsp:spPr>
        <a:xfrm>
          <a:off x="3781596" y="102550"/>
          <a:ext cx="1717923" cy="1030753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«Музыка»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1596" y="102550"/>
        <a:ext cx="1717923" cy="1030753"/>
      </dsp:txXfrm>
    </dsp:sp>
    <dsp:sp modelId="{64093B03-1E08-451D-9DE6-BFD4829A7F16}">
      <dsp:nvSpPr>
        <dsp:cNvPr id="0" name=""/>
        <dsp:cNvSpPr/>
      </dsp:nvSpPr>
      <dsp:spPr>
        <a:xfrm>
          <a:off x="5671311" y="102550"/>
          <a:ext cx="1717923" cy="1030753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«Творчество»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1311" y="102550"/>
        <a:ext cx="1717923" cy="1030753"/>
      </dsp:txXfrm>
    </dsp:sp>
    <dsp:sp modelId="{C00F7F0D-3672-4F5E-98DA-A6A100AF8AEA}">
      <dsp:nvSpPr>
        <dsp:cNvPr id="0" name=""/>
        <dsp:cNvSpPr/>
      </dsp:nvSpPr>
      <dsp:spPr>
        <a:xfrm>
          <a:off x="2165" y="1305096"/>
          <a:ext cx="1717923" cy="1030753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«Логопед»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5" y="1305096"/>
        <a:ext cx="1717923" cy="1030753"/>
      </dsp:txXfrm>
    </dsp:sp>
    <dsp:sp modelId="{B51E50CB-E340-4356-AFB4-E3DEB4826130}">
      <dsp:nvSpPr>
        <dsp:cNvPr id="0" name=""/>
        <dsp:cNvSpPr/>
      </dsp:nvSpPr>
      <dsp:spPr>
        <a:xfrm>
          <a:off x="1891880" y="1305096"/>
          <a:ext cx="1717923" cy="1030753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1880" y="1305096"/>
        <a:ext cx="1717923" cy="1030753"/>
      </dsp:txXfrm>
    </dsp:sp>
    <dsp:sp modelId="{BC6D65D9-1909-4708-8527-5D5BA7BAAF70}">
      <dsp:nvSpPr>
        <dsp:cNvPr id="0" name=""/>
        <dsp:cNvSpPr/>
      </dsp:nvSpPr>
      <dsp:spPr>
        <a:xfrm>
          <a:off x="3781596" y="1305096"/>
          <a:ext cx="1717923" cy="1030753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«Уличное пространство»</a:t>
          </a:r>
        </a:p>
      </dsp:txBody>
      <dsp:txXfrm>
        <a:off x="3781596" y="1305096"/>
        <a:ext cx="1717923" cy="1030753"/>
      </dsp:txXfrm>
    </dsp:sp>
    <dsp:sp modelId="{6A1B99A6-6DD6-4041-BB8E-6A141345BC4E}">
      <dsp:nvSpPr>
        <dsp:cNvPr id="0" name=""/>
        <dsp:cNvSpPr/>
      </dsp:nvSpPr>
      <dsp:spPr>
        <a:xfrm>
          <a:off x="5671311" y="1305096"/>
          <a:ext cx="1717923" cy="103075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«Бассейн»</a:t>
          </a:r>
          <a:endParaRPr lang="ru-RU" sz="1700" b="1" kern="12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1311" y="1305096"/>
        <a:ext cx="1717923" cy="103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58BA-8DE7-4414-9B7A-C0661691169B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B9EF-C9E2-4D26-84C2-A79935B93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9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Требования к развивающей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предметно-пространственной среде.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(ФГОС ДО 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науки Российской Федерации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от 17 октября 2013 г. N 1155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№ 1155)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0715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ИМЦ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Красногвардейский район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7972452" cy="492922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«Развивающая предметно-пространственная среда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каждой Организации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(группы) образовательное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оборудование, материалы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мебель и т.п., в сочетании с определенными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принципами разделения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пространства Организации (группы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3-tub-ru.yandex.net/i?id=cda064bb35c1f8e8582a407446a63adf-11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2500306"/>
            <a:ext cx="3048021" cy="2286016"/>
          </a:xfrm>
          <a:prstGeom prst="rect">
            <a:avLst/>
          </a:prstGeom>
          <a:noFill/>
        </p:spPr>
      </p:pic>
      <p:pic>
        <p:nvPicPr>
          <p:cNvPr id="28676" name="Picture 4" descr="http://im3-tub-ru.yandex.net/i?id=435730e1cc810c3e25722c2ffbb1559d-4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5372" y="2571744"/>
            <a:ext cx="345950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РППС должна гарантировать: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043890" cy="464347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охрану и укрепление физического и психического здоровья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эмоционального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благополучия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пространства Организации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вариативного развивающего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образования, ориентированного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возможность свободного выбора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материалов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активности…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условия для ежедневной трудовой деятельности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мотивации непрерывного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самосовершенствования профессиональное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педагогических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открытость дошкольного образования и вовлечение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непосредственно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образовательную деятельность,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 взрослых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детьми, ориентированной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интересы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каждого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 и учитывающего социальную ситуацию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равных условий, максимально способствующих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реализации различных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программ.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79066457"/>
              </p:ext>
            </p:extLst>
          </p:nvPr>
        </p:nvGraphicFramePr>
        <p:xfrm>
          <a:off x="467544" y="1397000"/>
          <a:ext cx="770485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11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принципы организации РППС ДОО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7901014" cy="4357718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Содержательно-насыщенная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включать средства обучения (в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технические),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материалы, инвентарь, игровое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спортивное и оздоровительное оборудование,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позволяют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обеспечить игровую, познавательную, исследовательскую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творческую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 всех категорий детей, экспериментирование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материалами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доступными детям; двигательную активность,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числе, развитие крупной и мелкой моторики, участие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подвижных играх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соревнованиях; эмоциональное благополучие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взаимодействии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предметно-пространственным окружением;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самовыражения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901014" cy="5626121"/>
          </a:xfrm>
        </p:spPr>
        <p:txBody>
          <a:bodyPr>
            <a:normAutofit/>
          </a:bodyPr>
          <a:lstStyle/>
          <a:p>
            <a:pPr algn="just"/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- обеспечивать возможность изменений РППС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образовательной ситуации, в том числе,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меняющихся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интересов и возможностей детей;</a:t>
            </a:r>
          </a:p>
          <a:p>
            <a:pPr algn="just"/>
            <a:r>
              <a:rPr lang="ru-RU" sz="20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Полифункциональной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обеспечивать возможность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разнообразного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составляющих РППС (например, детской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мебели, матов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мягких модулей, ширм, в том числе, природных материалов)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видах детской активности;</a:t>
            </a:r>
          </a:p>
          <a:p>
            <a:pPr algn="just"/>
            <a:r>
              <a:rPr lang="ru-RU" sz="20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 обеспечивать свободный доступ воспитанников (в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детей с ограниченными возможностями здоровья)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играм, игрушкам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материалам, пособиям, обеспечивающим все основные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виды детской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- все элементы РППС должны соответствовать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требованиям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надѐжности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безопасность их использования,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такими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нормативы,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пожарной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7901014" cy="3340105"/>
          </a:xfrm>
        </p:spPr>
        <p:txBody>
          <a:bodyPr>
            <a:normAutofit fontScale="92500" lnSpcReduction="20000"/>
          </a:bodyPr>
          <a:lstStyle/>
          <a:p>
            <a:pPr marL="365760" indent="-256032" algn="ctr"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Элементы РППС </a:t>
            </a:r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должны: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провоцировать ребенка на агрессивные действия;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вызывать у него проявление жестокости по отношению к персонажам игры, в роли которых могут выступать играющие партнеры (сверстники, взрослые);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провоцировать игровые сюжеты, связанные безнравственностью и насилием;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вызывать у ребенка нездоровый интерес к сексуальным проблемам, выходящим за рамки его возрастной компетенции;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провоцировать ребенка на пренебрежительное или негативное отношение к расовым особенностям и физическим недостаткам других людей.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3-tub-ru.yandex.net/i?id=287c1cbdc936b965926703680b4bf7b7-2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21015"/>
            <a:ext cx="2357454" cy="1622101"/>
          </a:xfrm>
          <a:prstGeom prst="rect">
            <a:avLst/>
          </a:prstGeom>
          <a:noFill/>
        </p:spPr>
      </p:pic>
      <p:pic>
        <p:nvPicPr>
          <p:cNvPr id="23556" name="Picture 4" descr="http://im2-tub-ru.yandex.net/i?id=8abf187e995411386d4ae00dd43d8e57-8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2647953" cy="1704691"/>
          </a:xfrm>
          <a:prstGeom prst="rect">
            <a:avLst/>
          </a:prstGeom>
          <a:noFill/>
        </p:spPr>
      </p:pic>
      <p:pic>
        <p:nvPicPr>
          <p:cNvPr id="23558" name="Picture 6" descr="http://im1-tub-ru.yandex.net/i?id=915248f60aa68e13e70ca6ba806b5098-7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40854"/>
            <a:ext cx="1500198" cy="153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006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достижения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максимальной реакции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предметное содержание РППС, необходима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обязательная смена игрушек, оборудования и прочих материалов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Если игры, игровые материалы находятся в группе длительное время, интерес ребенка к ним постепенно угасает. При ограниченных возможностях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замены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элементов РППС можно менять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местоположение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Если постоянно и целенаправленно осуществлять смену материалов, со временем дети более внимательно начинают относиться к пространству и осуществлять поиск нового, боле интересного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7901014" cy="492922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 же время, следует помнить о том, что пособия, игры и игрушки, предлагаемые детям, не должны быть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архаичными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их назначение должно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нести информацию о современном 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стимулировать поисково-исследовательскую детскую деятельность.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0-tub-ru.yandex.net/i?id=60e5f21cc67e1d377311a3d8b4372a2f-7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44"/>
            <a:ext cx="2357464" cy="2357464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f49f9851d1599aa1d9cee9b6b05c10ee-11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9" y="1880326"/>
            <a:ext cx="2739409" cy="1834426"/>
          </a:xfrm>
          <a:prstGeom prst="rect">
            <a:avLst/>
          </a:prstGeom>
          <a:noFill/>
        </p:spPr>
      </p:pic>
      <p:pic>
        <p:nvPicPr>
          <p:cNvPr id="21510" name="Picture 6" descr="Если ребенок боится мыть голову. Воспитание ребе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500306"/>
            <a:ext cx="2571768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0066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 должна содержать сочетание привычных и неординарных элементов в эстетической организации среды.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Присутствие в интерьере «классических» произведений живописи (Айвазовского, Шишкина, Сурикова…), этюды, эстампы, скульптуры…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в интерьере различных стилей и различных жанров. Например, сказка представлена в  реалистическом изображении, абстрактном и комическом.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содержания компонентов РППС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дошкольной организации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базируется на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деятельностном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подходе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РППС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должна отражать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полный процесс образовательной деятельности ДО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учетом индивидуальных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особенностей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Среда создается для решения 3-х задач: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Удовлетворять потребность ребенка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движении, общении и познании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Интересное оформление предметно развивающей среды подготовительной группы - Сетевая библи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143140" cy="27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901014" cy="528641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Среда – фактор воздействия на воспитание человека.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Среда оказывает воздействие на развитие ребенка в разных направлениях: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Тормозит развитие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Среда стимулирует развитие ребенка, именно она называется развивающей средой.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Среда нейтральна по отношению к ребенку, не мешает развитию, но и не способствует. (Вроде все есть, но не учитывается возраст ребенка, его интересы…)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 среда – это естественная, комфортная и рационально организованная обстановка, насыщенная игровыми материалами и разнообразными сенсорными раздражителями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такой среде возможно  одновременное включение  всех детей в активно-познавательную творческую деятельность.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48577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РППС предполагает гибкое зонирование: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сюжетно-ролевых и режиссерских игр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(театрализованная деятельность,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ряжение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освоение социальных ролей и профессий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познавательной активности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(экспериментирование с различными материалами, развитие речи, наблюдение за природными явлениями, развитие математических представлений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самостоятельной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(конструирование из различных материалов,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художественно-продуктиная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деятельность, ознакомление с литературой, выставка детского творчества, центр патриотического воспитания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двигательной активности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(спортивные игры, соревнования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настольно-печатных и развивающих игр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(рассматривание иллюстрированного материала, дидактические игры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экспериментирования и наблюдения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природными явлениями (экспериментальные лаборатории, календарь природы, центры для организации различных проектов и пр.);</a:t>
            </a:r>
          </a:p>
          <a:p>
            <a:pPr marL="365760" indent="-256032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отдыха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(уединение, общение и пр.). </a:t>
            </a:r>
          </a:p>
          <a:p>
            <a:pPr algn="just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740094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соответствия критериям, установленным ФГОС ДО,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элементы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РППС должны иметь все необходимые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сертификационные документы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Сертификат соответствия и Гигиенический сертификат.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эти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документы свидетельствуют об их физической безопасности для детей.</a:t>
            </a:r>
          </a:p>
        </p:txBody>
      </p:sp>
      <p:pic>
        <p:nvPicPr>
          <p:cNvPr id="18436" name="Picture 4" descr="Сертификаты и паспорта качества/san_ep_p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18555"/>
            <a:ext cx="1959337" cy="2797578"/>
          </a:xfrm>
          <a:prstGeom prst="rect">
            <a:avLst/>
          </a:prstGeom>
          <a:noFill/>
        </p:spPr>
      </p:pic>
      <p:pic>
        <p:nvPicPr>
          <p:cNvPr id="18438" name="Picture 6" descr="Гарант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500306"/>
            <a:ext cx="196998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972452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Акустическое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оформление, освещение, цветовая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отделка помещения.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действующими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нормами: «В помещениях, ориентированных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южные румбы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горизонта, применяют отделочные материалы и краски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неярких холодных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тонов, с коэффициентом отражения 0,7 - 0,8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бледно-голубой, бледно-зеленый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на северные румбы - теплые тона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бледно-желтый, бледно-розовый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бежевый) с коэффициентом отражения 0,7 -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0,6. Отдельные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элементы допускается окрашивать в более яркие цвета,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25% всей площади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помещения»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901014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требованиями ФГОС ДО 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пространства РППС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(в здании и на участке) должна обладать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многофункциональными качествами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гибкого зонирования и оперативного изменения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зависимости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ситуации, а также обеспечивать возможность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различных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видов активности детей, их самовыражения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эмоционального благополучия.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7209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Информационно-образовательные ресурсы развивающего, развлекательного и коррекционного характера при организации РППС ДОО</a:t>
            </a:r>
          </a:p>
          <a:p>
            <a:pPr marL="3175" indent="-31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внедрения широкие возможности ИОТ должны быть проанализированы с точки зрения психологии и дидактики и использованы тогда, когда это необходимо с педагогической точки зрения. </a:t>
            </a:r>
          </a:p>
          <a:p>
            <a:pPr marL="3175" indent="-3175" algn="just"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Любая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программа	должна соответствовать	психолого-педагогическим требованиям.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720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 ИОТ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Интерактивные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планшеты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Коротфокусный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LCD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проектор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Мультифункциональные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устройства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Оптико-акустический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контроллер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камеры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Видеоконференц-связь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(ВКС).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Интерактивный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Интерактивный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Микрофоны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Анимация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Zu3d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3675"/>
            <a:ext cx="41148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16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1000"/>
            <a:ext cx="29924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438400"/>
            <a:ext cx="4027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76800"/>
            <a:ext cx="433228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1435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средства должны 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органично функционировать без разрушения уже созданной РППС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необходимости организации специализированных компьютерных кабинетов.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-3175" algn="just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Совместное использование современных и традиционных технических средств в дошкольном образовании позволит сделать образовательный процесс более интересным, формы работы с детьми более вариативными, повысить результативность дошкольного образования.</a:t>
            </a:r>
          </a:p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72097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Общие принципы отбора игровой продукции для детей-дошкольников: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I. Принцип безопасности (отсутствия рисков) игровой продукции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Физические риски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Психологические риски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Нравственные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риски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Принцип развития, с учетом зоны ближайшего развития (ЗБР)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соответствия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Возрастным (половозрастным) особенностям ребенка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Индивидуальным особенностям</a:t>
            </a:r>
          </a:p>
          <a:p>
            <a:pPr algn="just"/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Специальным особенностям ребенка</a:t>
            </a:r>
          </a:p>
          <a:p>
            <a:pPr algn="just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Принципы оценки безопасности игровой продукции: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экологическая безопасность (отсутствие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запаха, острых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краев; прочности деталей и окраски, наличие сертификата качества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физиологическая безопасность - соответствие возрасту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соразмерность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игрушки параметрам ребенка (руки, росту и пр.),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манипуляции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парной работы рук, координации движений.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Психологическая безопасность: отсутствие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негативных воздействий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психическое развитие ребенка, его интеллектуальное,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психо-эмоциональное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социальное и эстетическое развитие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Нравственно-духовная безопасность: отсутствие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провоцирующих факторов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формирования негативных установок детского поведения.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901014" cy="555468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Критерии оценивания физических (технологических) параметров игровой продукции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оценивания степени рисков игровой продукции (процедура проводится экспертами - специалистами).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Психологическая безопасность игровой продукции предполагает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следующих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критериев: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Педагогический (дидактический)- чему научит игрушка. Какие разовьет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умения, творческие, способности?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эмоциональный - что несет в себе, игрушка, каково ее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назначение? Какие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чувства пробудит,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Эстетический - соответствует ли игрушка представлениям о красоте,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 ли чувства прекрасного, гармоничного,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Социальный - даст ли она возможность совместной деятельности, сотрудничества, договориться в спорной ситуации, сопереживать и пр.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901014" cy="5357851"/>
          </a:xfrm>
        </p:spPr>
        <p:txBody>
          <a:bodyPr>
            <a:normAutofit/>
          </a:bodyPr>
          <a:lstStyle/>
          <a:p>
            <a:pPr algn="just"/>
            <a:r>
              <a:rPr lang="ru-RU" alt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Схема развития любого вида деятельности в соответствии с концепцией Л.С. </a:t>
            </a:r>
            <a:r>
              <a:rPr lang="ru-RU" altLang="ru-RU" sz="20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alt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такова: сначала она осуществляется в </a:t>
            </a:r>
            <a:r>
              <a:rPr lang="ru-RU" altLang="ru-RU" sz="2000" dirty="0" smtClean="0">
                <a:solidFill>
                  <a:srgbClr val="A35735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со взрослыми, затем – в совместной деятельности со сверстниками и, наконец, становится самостоятельной деятельностью ребенка. </a:t>
            </a:r>
          </a:p>
          <a:p>
            <a:pPr algn="ctr"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ОШИБКИ!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Предметное оснащение связано с содержанием занятий, включенных в программу, а не со </a:t>
            </a:r>
            <a:r>
              <a:rPr lang="ru-RU" sz="1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свободной самостоятельной деятельностью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Перенасыщение, калейдоскопичность («много – значит, хорошо») или, наоборот, скудость среды.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избыточного материала, и в то же время многого недостает.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Чрезмерное увлечение материалами нового поколения по принципу «новое - значит, хорошее».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Дисбаланс предметной среды в сторону преобладания «девчоночьих» материалов и пособий</a:t>
            </a:r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Психологические риски игровой продукции требуют внимания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имеющим следующие конструктивные особенности: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Игрушки, провоцирующие причинение ущерба здоровью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 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AutoNum type="alphaL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оправдывающие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провоцирующие причинение себе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каких-либо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телесных повреждений или совершение самоубийства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содержащие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себе скрытые побуждения, пропаганду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рекламу употребления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наркотических и веществ, а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алкогольных напитков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пива, и табачных изделий; (Детская сумочка для девочки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игрушечными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сигаретами и косметикой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758138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Духовно-нравственная безопасность игровой продукции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 оценки игровой продукции, позволяющий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риски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 и игрушек на личностно-смысловом, тонко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психологическом уровне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что, при этом, значительно усложняет экспертизу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 продукции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Куклы Барби и монстр Хай - любимые игрушки маленьких дев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811517"/>
            <a:ext cx="3500461" cy="2373949"/>
          </a:xfrm>
          <a:prstGeom prst="rect">
            <a:avLst/>
          </a:prstGeom>
          <a:noFill/>
        </p:spPr>
      </p:pic>
      <p:pic>
        <p:nvPicPr>
          <p:cNvPr id="8196" name="Picture 4" descr="Аз, Боги, Веди, Глаголь, Добро... или чему учат наших детей в школе? Виртуальная Шахун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3762362" cy="234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829576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организации РППС в семейных условиях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ознакомится с образовательной программой ДОО,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посещает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ребенок, для соблюдения единства семейного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общественного воспитания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том числе, этот аспект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поможет соблюдению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семье индивидуальной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траектории ребенка.</a:t>
            </a:r>
          </a:p>
        </p:txBody>
      </p:sp>
      <p:pic>
        <p:nvPicPr>
          <p:cNvPr id="7170" name="Picture 2" descr="Развивающие игры с ребенком 1 года Женский онлайн-журнал Глам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1675221" cy="2500329"/>
          </a:xfrm>
          <a:prstGeom prst="rect">
            <a:avLst/>
          </a:prstGeom>
          <a:noFill/>
        </p:spPr>
      </p:pic>
      <p:pic>
        <p:nvPicPr>
          <p:cNvPr id="7172" name="Picture 4" descr="Пальчиковые игрушки для совместных игр со взрослыми в интернет магазине китайских товаров Corestore дешево * страница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14324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23528" y="232875"/>
            <a:ext cx="8701528" cy="3844197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4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2400" b="1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Воспитательная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функция среды: </a:t>
            </a:r>
            <a:r>
              <a:rPr lang="ru-RU" sz="2000" b="1" dirty="0" smtClean="0">
                <a:solidFill>
                  <a:schemeClr val="accent4"/>
                </a:solidFill>
                <a:latin typeface="+mj-lt"/>
              </a:rPr>
              <a:t>основа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для сотрудничества, </a:t>
            </a:r>
            <a:r>
              <a:rPr lang="ru-RU" sz="2000" b="1" dirty="0" smtClean="0">
                <a:solidFill>
                  <a:schemeClr val="accent4"/>
                </a:solidFill>
                <a:latin typeface="+mj-lt"/>
              </a:rPr>
              <a:t>формирования положительных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взаимоотношений, организованного поведения, бережного </a:t>
            </a:r>
            <a:r>
              <a:rPr lang="ru-RU" sz="2000" b="1" dirty="0" smtClean="0">
                <a:solidFill>
                  <a:schemeClr val="accent4"/>
                </a:solidFill>
                <a:latin typeface="+mj-lt"/>
              </a:rPr>
              <a:t>отношения к предметному миру, созданному руками человека…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Развивающая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функция: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содержание среды каждой деятельности должно соответствовать </a:t>
            </a:r>
            <a:r>
              <a:rPr lang="ru-RU" sz="2000" b="1" dirty="0">
                <a:solidFill>
                  <a:srgbClr val="A35735"/>
                </a:solidFill>
                <a:latin typeface="+mj-lt"/>
              </a:rPr>
              <a:t>"зоне актуального развития" самого слабого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и находиться </a:t>
            </a:r>
            <a:r>
              <a:rPr lang="ru-RU" sz="2000" b="1" dirty="0">
                <a:solidFill>
                  <a:srgbClr val="A35735"/>
                </a:solidFill>
                <a:latin typeface="+mj-lt"/>
              </a:rPr>
              <a:t>в "зоне ближайшего развития" самого сильного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в группе ребенка.</a:t>
            </a:r>
          </a:p>
          <a:p>
            <a:r>
              <a:rPr lang="ru-RU" sz="24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Задача: </a:t>
            </a:r>
            <a:r>
              <a:rPr lang="ru-RU" sz="2000" b="1" dirty="0">
                <a:solidFill>
                  <a:schemeClr val="accent4"/>
                </a:solidFill>
                <a:latin typeface="+mj-lt"/>
              </a:rPr>
              <a:t>подбирать материал, исходя из его </a:t>
            </a:r>
            <a:r>
              <a:rPr lang="ru-RU" sz="2000" b="1" u="sng" dirty="0">
                <a:solidFill>
                  <a:schemeClr val="accent4"/>
                </a:solidFill>
                <a:latin typeface="+mj-lt"/>
              </a:rPr>
              <a:t>развивающей </a:t>
            </a:r>
            <a:r>
              <a:rPr lang="ru-RU" sz="2000" b="1" u="sng" dirty="0" smtClean="0">
                <a:solidFill>
                  <a:schemeClr val="accent4"/>
                </a:solidFill>
                <a:latin typeface="+mj-lt"/>
              </a:rPr>
              <a:t>ценности</a:t>
            </a:r>
            <a:r>
              <a:rPr lang="ru-RU" sz="2000" b="1" dirty="0" smtClean="0">
                <a:solidFill>
                  <a:schemeClr val="accent4"/>
                </a:solidFill>
                <a:latin typeface="+mj-lt"/>
              </a:rPr>
              <a:t>.</a:t>
            </a:r>
            <a:endParaRPr lang="ru-RU" sz="2000" b="1" dirty="0">
              <a:solidFill>
                <a:schemeClr val="accent4"/>
              </a:solidFill>
              <a:latin typeface="+mj-lt"/>
            </a:endParaRPr>
          </a:p>
          <a:p>
            <a:endParaRPr lang="ru-RU" sz="2000" dirty="0"/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362673"/>
            <a:ext cx="3312368" cy="230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chemeClr val="accent4"/>
                </a:solidFill>
                <a:cs typeface="Arial" pitchFamily="34" charset="0"/>
              </a:rPr>
              <a:t>«Уровень актуального развития» (УАР)</a:t>
            </a:r>
          </a:p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chemeClr val="accent4"/>
                </a:solidFill>
                <a:cs typeface="Arial" pitchFamily="34" charset="0"/>
              </a:rPr>
              <a:t>характеризуется тем, какие задания ребенок может выполнить </a:t>
            </a:r>
            <a:r>
              <a:rPr lang="ru-RU" b="1" dirty="0" smtClean="0">
                <a:solidFill>
                  <a:schemeClr val="accent4"/>
                </a:solidFill>
                <a:cs typeface="Arial" pitchFamily="34" charset="0"/>
              </a:rPr>
              <a:t>самостоятельно</a:t>
            </a:r>
            <a:endParaRPr lang="ru-RU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81" y="4244007"/>
            <a:ext cx="312737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30" y="4687923"/>
            <a:ext cx="2195314" cy="165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58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7901014" cy="52149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Зона ближайшего и актуального развития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ближайшего развития (ЗБР) – уровень развития, достигаемый ребенком в процессе его взаимодействия со взрослым, в ходе совместной с ним деятельности, но не проявляющийся в рамках индивидуальной деятельности. Понятие «зона ближайшего развития» было впервые открыто Л.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Выготским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начале 1930-х годов и рассматривается как одно из важнейших в психологии развития и педагогической психологии.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определить зону ближайшего развития необходимо знать зону актуального развития.</a:t>
            </a:r>
          </a:p>
          <a:p>
            <a:pPr algn="just"/>
            <a:r>
              <a:rPr lang="ru-RU" sz="240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зоне ближайшего развития решаются задачи, которые ребенок самостоятельно выполняет еще не уверенно и ему требуется помощь. Те задачи, которые дети делают сегодня с помощью взрослого – завтра будут делать сами, и это уже станет актуальным развитием. Иными словами, когда умение переходит в зону актуального развития, оно открывает для малыша новые возможности, поскольку освоенные действия являются опорой для дальнейшего развития. И наоборот, каждое действие, для которого ребенку приходится напрягаться умственно или физически, подстегивает его развитие. И это очень важно понимать! Именно здесь происходит таинство развития.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571501"/>
          <a:ext cx="7643866" cy="492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pPr marL="85725" indent="11113" eaLnBrk="1" hangingPunct="1"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Предметное содержание функциональных модулей в соответствии с ФГОС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коррелирует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основными направлениями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81000" y="914400"/>
          <a:ext cx="8534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152400" y="2286000"/>
            <a:ext cx="8686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Для максимально возможного использования имеющегося пространства, предлагается использовать базовые функциональные модули с учетом взаимодополнения образовательных областей. Таким образом, образовательные задачи развития и воспитания ребенка дошкольного возраста, могут быть решены с учетом возможностей имеющего пространства.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676400" y="3810000"/>
          <a:ext cx="7391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324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Каждый функциональный модуль охватывает все образовательные области (социально-коммуникативное развитие, познавательное развитие, речевое развитие, художественно-эстетическое развитие, физическое развитие) с учетом индивидуальных и возрастных особенностей дошкольников;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Организация пространства ДОО соответствует количественному наполнению Перечней функциональных модулей в зависимости от индивидуальных и возрастных особенностей воспитанников и требованиям к устройству и организации помещений ДОО;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Перечни функциональных модулей рекомендуются для использования независимо от вида ДОО.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Позиции Перечней (материалов, игрушек, оборудования и пр.) функциональных модулей могут быть использованы для организации развивающей предметно-пространственной среды родителями дошкольников в домашних условиях.</a:t>
            </a:r>
          </a:p>
          <a:p>
            <a:pPr marL="898525" algn="just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организации разновозрастных групп воспитанников содержательное и количественное наполнение функциональных модулей реализуется в зависимости от количества детей по усмотрению дошкольной образовательной организации.</a:t>
            </a:r>
          </a:p>
          <a:p>
            <a:pPr algn="just"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901014" cy="555468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предметного содержания РППС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функциональные группы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нацеленные на решение различных воспитательно-образовательных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Функциональный модуль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группа компонентов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материалов, оборудования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инвентаря (далее - Перечень) по видам детской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организации пространства (группы, уличного участка и т.п.)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воспитательно-образовательных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 общеобразовательной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ДОО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Предметное содержание функциональных модулей в соответствии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ФГОС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коррелирует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основными направлениями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образовательными областями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Удачи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в освоении!</a:t>
            </a:r>
            <a:endParaRPr lang="ru-RU" sz="60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Нормативные требования по организации развивающей предметно-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пространственной среды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7901014" cy="500066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Конституция Российской Федерации от 25 декабря 1993 года,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изменениями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30 декабря 2008 года;</a:t>
            </a:r>
          </a:p>
          <a:p>
            <a:pPr algn="just"/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закон Российской Федерации от 29 декабря 2012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273-ФЗ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Федерального государственного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образовательного стандарта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образования» № 1155 от 17 октября 2013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РФ от 26.06.2000 №1917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экспертизе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настольных, компьютерных и иных игр, игрушек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игровых сооружений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детей».</a:t>
            </a:r>
          </a:p>
          <a:p>
            <a:pPr algn="just"/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Письмо Минобразования России от 15.03.2004 № 035146ин/1403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направлении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Примерных требований к содержанию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развивающей среды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дошкольного возраста, воспитывающихся в семье».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901014" cy="56261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содержания непрерывного образования (дошкольное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начальное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звено), утвержденная Федеральным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координационным советом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общему образованию Министерства образования РФ 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 июня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2003 года.</a:t>
            </a:r>
          </a:p>
          <a:p>
            <a:pPr algn="just"/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врача Российской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Федерации от 15 мая 2013 г. N 26 г. Москва от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2.4.1.3049-13 «Санитарно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эпидемиологические требования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устройству, содержанию и организации режима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работы дошкольных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образовательных организаций»»</a:t>
            </a:r>
          </a:p>
          <a:p>
            <a:pPr algn="just"/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врача Российской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Федерации от 19 декабря 2013 г. N 68 г. Москва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2.4.1.3147-13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дошкольным группам, размещенным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жилых помещениях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жилищного фонда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»»</a:t>
            </a:r>
          </a:p>
          <a:p>
            <a:pPr algn="just"/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 «Наша новая школа»,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 Президента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РФ № Пр-271 от 04 февраля 2010 года.</a:t>
            </a:r>
          </a:p>
          <a:p>
            <a:pPr algn="just"/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Письмо Минобразования России от 17 мая 1995 года № 61/1912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психолого-педагогических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требованиях к играм и игрушкам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современных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условиях» (вместе с «Порядком проведения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педагогической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экспертизы детских игр и игрушек»,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Методическими указаниями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психолого-педагогической экспертизе игр и игрушек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Методическими указаниями для работников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учреждений "О психолого-педагогической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ценности игр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игрушек"»).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901014" cy="492922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3.3.1. Развивающая предметно-пространственная среда обеспечивает максимальную реализацию образовательного потенциала пространства Организации, Группы, а также территории, прилегающей к Организации.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Предметно-развивающая среда - Игровой угол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3238479" cy="2428859"/>
          </a:xfrm>
          <a:prstGeom prst="rect">
            <a:avLst/>
          </a:prstGeom>
          <a:noFill/>
        </p:spPr>
      </p:pic>
      <p:pic>
        <p:nvPicPr>
          <p:cNvPr id="32772" name="Picture 4" descr="Экскурсия по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611012"/>
            <a:ext cx="3214710" cy="241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7901014" cy="47149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 – это Стандарт условий, а не Стандарт результатов.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ДО подразумевает создание: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благоприятных условий развития детей в соответствии с их возрастными и индивидуальными особенностями и склонностями,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 для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ООП ДО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нацеливает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личностно-ориентированный подход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каждому ребенку для сохранения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дошкольного детства.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Делает акцент на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жесткой регламентации детской деятельности</a:t>
            </a:r>
            <a:r>
              <a:rPr lang="ru-RU" sz="24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выдвигает требования ориентации на индивидуальные особенности детей при реализации ООП.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" y="0"/>
            <a:ext cx="901217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901014" cy="49292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создании РППС дошкольной образовательной организации необходимо обеспечить реализацию: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образовательного потенциала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пространства групповой комнаты и материалов, оборудования и инвентаря для развития детей дошкольного возраста,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охраны и укрепления их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учета индивидуальных особенностей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и коррекции их развития;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детей, возможности общения и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и взрослых, а также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Font typeface="Wingdings 3"/>
              <a:buChar char="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различных образовательных программ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учетом применения инклюзивного образования, а также национально-культурных,  климатических и других условий.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ечка\Pictures\ramka-photoshop-45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19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в соответствии с ФГОС ДО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для педагогических работников дошкольных образовательных организаций и родителей детей дошкольного возраста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2782</Words>
  <Application>Microsoft Office PowerPoint</Application>
  <PresentationFormat>Экран (4:3)</PresentationFormat>
  <Paragraphs>195</Paragraphs>
  <Slides>39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Требования к развивающей  предметно-пространственной среде. (ФГОС ДО  Приказ Министерства образования и науки Российской Федерации от 17 октября 2013 г. N 1155 № 1155)</vt:lpstr>
      <vt:lpstr>Слайд 2</vt:lpstr>
      <vt:lpstr>Слайд 3</vt:lpstr>
      <vt:lpstr>Нормативные требования по организации развивающей предметно- пространственной среды</vt:lpstr>
      <vt:lpstr>Слайд 5</vt:lpstr>
      <vt:lpstr>Слайд 6</vt:lpstr>
      <vt:lpstr>Слайд 7</vt:lpstr>
      <vt:lpstr>Слайд 8</vt:lpstr>
      <vt:lpstr>  Организация развивающей предметно-пространственной среды в соответствии с ФГОС ДО</vt:lpstr>
      <vt:lpstr>Слайд 10</vt:lpstr>
      <vt:lpstr>РППС должна гарантировать:</vt:lpstr>
      <vt:lpstr>Развивающая предметно-пространственная среда</vt:lpstr>
      <vt:lpstr>Основные принципы организации РППС ДОО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Танечка</dc:creator>
  <cp:lastModifiedBy>НМЦ</cp:lastModifiedBy>
  <cp:revision>54</cp:revision>
  <dcterms:created xsi:type="dcterms:W3CDTF">2014-11-16T07:21:04Z</dcterms:created>
  <dcterms:modified xsi:type="dcterms:W3CDTF">2015-06-01T13:34:14Z</dcterms:modified>
</cp:coreProperties>
</file>