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57" r:id="rId4"/>
    <p:sldId id="354" r:id="rId5"/>
    <p:sldId id="27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9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2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2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7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9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3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6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41689"/>
            <a:ext cx="9534258" cy="104592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Лекция 5. Готовность к школе. Психологическая готовность к школе. Интеллектуальная и речевая готовность.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Материалы лекции подготовила преподаватель ГБУ ДПО ИМЦ Красногвардейского района Санкт-Петербурга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 А.В. Туркина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23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f2.ppt-online.org/files2/slide/m/MjPuUtImNXbT28d5x4OYoy3GcAHFCnL6gl0SK9kJW/slide-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288" y="171303"/>
            <a:ext cx="5881670" cy="44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1382" y="0"/>
            <a:ext cx="575590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Интеллектуальная готовность: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Развитие кругозора и запаса знаний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Общая осведомленность и социально-бытовой ориентировка;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Развитие на уровне возраста временных представлений и взаиморасположении предметов в пространстве;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Знания и представления об окружающем мире;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Овладение на слух разговорной речью и способность к пониманию и применению символов;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Интерес к знаниям, процессу их получения за счёт дополнительных усилий;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Развитие на уровне возраста высших психических функций: памяти, внимания, мышления;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Познавательная активность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Оптимальный темп деятельности, работоспособность, умение доводить начатое дело до конца;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Интерес к знаниям, процессу их получения за счёт дополнительных усилий;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Развитие мелкой моторики и общей координации движений, тонких движений руки и зрительно-двигательных координаций;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0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Методика А.Р. Лур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" t="9467" r="4075" b="5636"/>
          <a:stretch/>
        </p:blipFill>
        <p:spPr bwMode="auto">
          <a:xfrm>
            <a:off x="0" y="0"/>
            <a:ext cx="5169487" cy="356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Общая ориентация детей в окружающем мир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2" t="3397" r="5609" b="16449"/>
          <a:stretch/>
        </p:blipFill>
        <p:spPr bwMode="auto">
          <a:xfrm>
            <a:off x="6737683" y="0"/>
            <a:ext cx="5062888" cy="34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Диагностика готовности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3" t="18411" r="17004" b="4629"/>
          <a:stretch/>
        </p:blipFill>
        <p:spPr bwMode="auto">
          <a:xfrm>
            <a:off x="130302" y="3638349"/>
            <a:ext cx="4287694" cy="316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Диагностика готовности Мышление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" t="13494" r="2703"/>
          <a:stretch/>
        </p:blipFill>
        <p:spPr bwMode="auto">
          <a:xfrm>
            <a:off x="6737683" y="3561347"/>
            <a:ext cx="4658628" cy="3156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80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рафический тест Керна—Йерас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4" t="5203" r="6381" b="5877"/>
          <a:stretch/>
        </p:blipFill>
        <p:spPr bwMode="auto">
          <a:xfrm>
            <a:off x="5390147" y="850249"/>
            <a:ext cx="6468176" cy="499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3512" y="729736"/>
            <a:ext cx="480300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Графический тест Керна-</a:t>
            </a:r>
            <a:r>
              <a:rPr lang="ru-RU" sz="2400" b="1" dirty="0" err="1" smtClean="0">
                <a:solidFill>
                  <a:srgbClr val="FF0000"/>
                </a:solidFill>
              </a:rPr>
              <a:t>Йерасика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Личностная зрелость ребенка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Мелкая моторика рук и зрительная координация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Зрительная память и мышление;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Зрительно-пространственное восприятие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66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Наиболее распространенными методиками, диагностирующими уровень развития словесно-логического мышления, являются следующие: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" t="9036" r="8918" b="5471"/>
          <a:stretch/>
        </p:blipFill>
        <p:spPr bwMode="auto">
          <a:xfrm>
            <a:off x="5611528" y="516338"/>
            <a:ext cx="6014171" cy="436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5878" y="298383"/>
            <a:ext cx="52265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Речевая готовность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Умение общаться в диалоге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Уметь задавать и отвечать нам вопросы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Уметь пересказать текст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Достаточный уровень развития словаря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Грамматически правильная речь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Чистота произношения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Уметь связно высказывать свои мысли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330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194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Лекция 5. Готовность к школе. Психологическая готовность к школе. Интеллектуальная и речевая готовность.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24</cp:revision>
  <dcterms:created xsi:type="dcterms:W3CDTF">2021-10-18T20:44:04Z</dcterms:created>
  <dcterms:modified xsi:type="dcterms:W3CDTF">2021-10-23T19:18:08Z</dcterms:modified>
</cp:coreProperties>
</file>