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7" r:id="rId4"/>
    <p:sldId id="286" r:id="rId5"/>
    <p:sldId id="28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1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9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4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53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3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9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7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8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5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7986F-202C-4678-9710-FEB2BD014BB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B1F1-098D-46E7-8BCF-DCD6EEF16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1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0873" y="5497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Дистанционные формы работы с родителями в ДОУ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Материалы составила преподаватель ГБУ ДПО ИМЦ Красногвардейского района Санкт-Петербурга </a:t>
            </a:r>
            <a:r>
              <a:rPr lang="ru-RU" dirty="0" err="1" smtClean="0"/>
              <a:t>к.п.н</a:t>
            </a:r>
            <a:r>
              <a:rPr lang="ru-RU" dirty="0" smtClean="0"/>
              <a:t>. Туркина А.В.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73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Дистанционные формы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Сайт учреждения</a:t>
            </a:r>
          </a:p>
          <a:p>
            <a:r>
              <a:rPr lang="ru-RU" dirty="0" smtClean="0"/>
              <a:t>Электронная почта группы</a:t>
            </a:r>
          </a:p>
          <a:p>
            <a:r>
              <a:rPr lang="ru-RU" dirty="0" smtClean="0"/>
              <a:t>Мессенджеры (</a:t>
            </a:r>
            <a:r>
              <a:rPr lang="en-US" dirty="0" err="1" smtClean="0"/>
              <a:t>Whatsapp</a:t>
            </a:r>
            <a:r>
              <a:rPr lang="en-US" dirty="0" smtClean="0"/>
              <a:t>, </a:t>
            </a:r>
            <a:r>
              <a:rPr lang="en-US" dirty="0" err="1" smtClean="0"/>
              <a:t>viber</a:t>
            </a:r>
            <a:r>
              <a:rPr lang="en-US" dirty="0" smtClean="0"/>
              <a:t>, telegram)</a:t>
            </a:r>
            <a:endParaRPr lang="ru-RU" dirty="0" smtClean="0"/>
          </a:p>
          <a:p>
            <a:r>
              <a:rPr lang="ru-RU" dirty="0" smtClean="0"/>
              <a:t>Портал дистанционного обучения</a:t>
            </a:r>
          </a:p>
          <a:p>
            <a:r>
              <a:rPr lang="ru-RU" dirty="0" smtClean="0"/>
              <a:t>Социальные сети (</a:t>
            </a:r>
            <a:r>
              <a:rPr lang="ru-RU" dirty="0" err="1" smtClean="0"/>
              <a:t>Вконтакте</a:t>
            </a:r>
            <a:r>
              <a:rPr lang="ru-RU" dirty="0" smtClean="0"/>
              <a:t>, </a:t>
            </a:r>
            <a:r>
              <a:rPr lang="ru-RU" dirty="0" err="1" smtClean="0"/>
              <a:t>Инстаграм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Различные сервисы и ПО (</a:t>
            </a:r>
            <a:r>
              <a:rPr lang="ru-RU" dirty="0" err="1" smtClean="0"/>
              <a:t>Мапа.рус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Различные сетевые ресурсы, сервисы (типа </a:t>
            </a:r>
            <a:r>
              <a:rPr lang="en-US" dirty="0" err="1" smtClean="0"/>
              <a:t>Learningapps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64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691" y="20276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использование дистанционных форм взаимодействия с </a:t>
            </a:r>
            <a:r>
              <a:rPr lang="ru-RU" dirty="0" smtClean="0"/>
              <a:t>семьями</a:t>
            </a:r>
            <a:r>
              <a:rPr lang="en-US" dirty="0"/>
              <a:t> </a:t>
            </a:r>
            <a:r>
              <a:rPr lang="ru-RU" dirty="0" smtClean="0"/>
              <a:t>в традиционных и нетрадиционных собраниях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74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328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традиционное родительское собрание </a:t>
            </a:r>
            <a:r>
              <a:rPr lang="ru-RU" b="1" dirty="0">
                <a:solidFill>
                  <a:srgbClr val="0070C0"/>
                </a:solidFill>
              </a:rPr>
              <a:t>можно </a:t>
            </a:r>
            <a:r>
              <a:rPr lang="ru-RU" b="1" dirty="0" smtClean="0">
                <a:solidFill>
                  <a:srgbClr val="0070C0"/>
                </a:solidFill>
              </a:rPr>
              <a:t>дополнить дистанционным сопровождением: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Разместить часть материала в мессенджере или </a:t>
            </a:r>
            <a:r>
              <a:rPr lang="ru-RU" dirty="0" err="1" smtClean="0">
                <a:solidFill>
                  <a:srgbClr val="FF0000"/>
                </a:solidFill>
              </a:rPr>
              <a:t>соцсети</a:t>
            </a:r>
            <a:r>
              <a:rPr lang="ru-RU" dirty="0" smtClean="0">
                <a:solidFill>
                  <a:srgbClr val="FF0000"/>
                </a:solidFill>
              </a:rPr>
              <a:t> или на ином ресурсе.</a:t>
            </a:r>
          </a:p>
          <a:p>
            <a:pPr marL="0" indent="0">
              <a:buNone/>
            </a:pPr>
            <a:r>
              <a:rPr lang="ru-RU" dirty="0" smtClean="0"/>
              <a:t>В протоколе этот вариант отражается – «Материал такого-то вопроса (вписать вопрос) повестки дня мы разместим в группе в </a:t>
            </a:r>
            <a:r>
              <a:rPr lang="ru-RU" dirty="0" err="1" smtClean="0"/>
              <a:t>Вконтакте</a:t>
            </a:r>
            <a:r>
              <a:rPr lang="ru-RU" dirty="0" smtClean="0"/>
              <a:t> нашего ДОУ и т.д.»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Выступление сотрудника через любой ресурс, позволяющий установить телемост</a:t>
            </a:r>
          </a:p>
          <a:p>
            <a:pPr marL="0" indent="0">
              <a:buNone/>
            </a:pPr>
            <a:r>
              <a:rPr lang="ru-RU" dirty="0" smtClean="0"/>
              <a:t>В протоколе этот вариант отражается – «На собрании выступит учитель-логопед, который находится сейчас на удаленной работе, устанавливаем сигнал через </a:t>
            </a:r>
            <a:r>
              <a:rPr lang="en-US" dirty="0" smtClean="0"/>
              <a:t>Zoom/Skype</a:t>
            </a:r>
            <a:r>
              <a:rPr lang="ru-RU" dirty="0" smtClean="0"/>
              <a:t>/</a:t>
            </a:r>
            <a:r>
              <a:rPr lang="en-US" dirty="0" smtClean="0"/>
              <a:t>Teams</a:t>
            </a:r>
            <a:r>
              <a:rPr lang="ru-RU" dirty="0" smtClean="0"/>
              <a:t> и т.д.»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3. Проведение всего собрания целиком в режиме трансляции. </a:t>
            </a:r>
          </a:p>
          <a:p>
            <a:pPr marL="0" indent="0">
              <a:buNone/>
            </a:pPr>
            <a:r>
              <a:rPr lang="ru-RU" dirty="0" smtClean="0"/>
              <a:t>В протоколе такой вариант отражается в «шапке», т.е. прописывается, что форма проведения собрания - дистанционная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45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328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Нетрадиционное/тематическое родительское собрание </a:t>
            </a:r>
            <a:r>
              <a:rPr lang="ru-RU" b="1" dirty="0">
                <a:solidFill>
                  <a:srgbClr val="0070C0"/>
                </a:solidFill>
              </a:rPr>
              <a:t>можно </a:t>
            </a:r>
            <a:r>
              <a:rPr lang="ru-RU" b="1" dirty="0" smtClean="0">
                <a:solidFill>
                  <a:srgbClr val="0070C0"/>
                </a:solidFill>
              </a:rPr>
              <a:t>также дополнить дистанционным сопровождением: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502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Разместить часть материала в мессенджере или </a:t>
            </a:r>
            <a:r>
              <a:rPr lang="ru-RU" dirty="0" err="1" smtClean="0">
                <a:solidFill>
                  <a:srgbClr val="FF0000"/>
                </a:solidFill>
              </a:rPr>
              <a:t>соцсети</a:t>
            </a:r>
            <a:r>
              <a:rPr lang="ru-RU" dirty="0" smtClean="0">
                <a:solidFill>
                  <a:srgbClr val="FF0000"/>
                </a:solidFill>
              </a:rPr>
              <a:t> или на ином ресурсе.</a:t>
            </a:r>
          </a:p>
          <a:p>
            <a:pPr marL="0" indent="0">
              <a:buNone/>
            </a:pPr>
            <a:r>
              <a:rPr lang="ru-RU" dirty="0" smtClean="0"/>
              <a:t>В протоколе этот вариант отражается – «Материал такого-то вопроса (вписать вопрос) повестки дня мы разместим в группе в </a:t>
            </a:r>
            <a:r>
              <a:rPr lang="ru-RU" dirty="0" err="1" smtClean="0"/>
              <a:t>Вконтакте</a:t>
            </a:r>
            <a:r>
              <a:rPr lang="ru-RU" dirty="0" smtClean="0"/>
              <a:t> нашего ДОУ и т.д.»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Выступление сотрудника через любой ресурс, позволяющий установить телемост</a:t>
            </a:r>
          </a:p>
          <a:p>
            <a:pPr marL="0" indent="0">
              <a:buNone/>
            </a:pPr>
            <a:r>
              <a:rPr lang="ru-RU" dirty="0" smtClean="0"/>
              <a:t>В протоколе этот вариант отражается – «На собрании выступит учитель-логопед, который находится сейчас на удаленной работе, устанавливаем сигнал через </a:t>
            </a:r>
            <a:r>
              <a:rPr lang="en-US" dirty="0" smtClean="0"/>
              <a:t>Zoom/Skype</a:t>
            </a:r>
            <a:r>
              <a:rPr lang="ru-RU" dirty="0" smtClean="0"/>
              <a:t>/</a:t>
            </a:r>
            <a:r>
              <a:rPr lang="en-US" dirty="0" smtClean="0"/>
              <a:t>Teams</a:t>
            </a:r>
            <a:r>
              <a:rPr lang="ru-RU" dirty="0" smtClean="0"/>
              <a:t> и т.д.»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3. Проведение всего собрания целиком в режиме трансляции. </a:t>
            </a:r>
          </a:p>
          <a:p>
            <a:pPr marL="0" indent="0">
              <a:buNone/>
            </a:pPr>
            <a:r>
              <a:rPr lang="ru-RU" dirty="0" smtClean="0"/>
              <a:t>В протоколе такой вариант отражается в «шапке», т.е. прописывается, что форма проведения собрания – дистанционная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4. Использование сетевых ресурсов для показа игр, картотек и т.д., как дополнение иллюстрации какого-либо вопроса</a:t>
            </a:r>
          </a:p>
          <a:p>
            <a:pPr marL="0" indent="0">
              <a:buNone/>
            </a:pPr>
            <a:r>
              <a:rPr lang="ru-RU" dirty="0" smtClean="0"/>
              <a:t>В протоколе тогда вставляется ссылка на игру или ресурс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491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333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Дистанционные формы работы с родителями в ДОУ</vt:lpstr>
      <vt:lpstr>Дистанционные формы взаимодействия</vt:lpstr>
      <vt:lpstr>Примеры использование дистанционных форм взаимодействия с семьями в традиционных и нетрадиционных собраниях</vt:lpstr>
      <vt:lpstr>традиционное родительское собрание можно дополнить дистанционным сопровождением: </vt:lpstr>
      <vt:lpstr>Нетрадиционное/тематическое родительское собрание можно также дополнить дистанционным сопровождением: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формы работы с родителями в ДОУ</dc:title>
  <dc:creator>Anna</dc:creator>
  <cp:lastModifiedBy>Anna</cp:lastModifiedBy>
  <cp:revision>19</cp:revision>
  <dcterms:created xsi:type="dcterms:W3CDTF">2021-10-19T17:42:56Z</dcterms:created>
  <dcterms:modified xsi:type="dcterms:W3CDTF">2021-11-07T18:40:36Z</dcterms:modified>
</cp:coreProperties>
</file>