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3483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sz="6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4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2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0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0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0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0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0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4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2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0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0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0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0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0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399308" y="1801258"/>
            <a:ext cx="9421091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Метапредметный подход </a:t>
            </a:r>
            <a:br>
              <a:rPr lang="ru-RU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современном образовании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24000" y="4502612"/>
            <a:ext cx="9144000" cy="2064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Лебедева Маргарита Борисовна – профессор кафедры математики, информатики и информационных технологий, </a:t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доктор педагогических наук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Ленинградский областной институт развития образования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margospb56@gmail.com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100" y="180045"/>
            <a:ext cx="1567499" cy="11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t="29697"/>
          <a:stretch/>
        </p:blipFill>
        <p:spPr>
          <a:xfrm>
            <a:off x="761975" y="1717952"/>
            <a:ext cx="11055951" cy="4821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современной отечественной педагогике метапредметный подход получил развитие в конце XX века, в работах Ю.В. Громыко, А.В. Хуторского, и, наконец, в 2008 году был заявлен как один из ориентиров новых образовательных стандартов. 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Отличительная характеристика современного этапа в том, что метапредметный подход признан приоритетным в развитии российского образования.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36" y="1496290"/>
            <a:ext cx="10030690" cy="4973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Понятие «метапредметность» не является абсолютно инновационным в российской педагогической науке и практике. Элементы метапредметного подхода в образовании заложены в ряде методик, подходов и технологий: развивающее обучение Эльконина-Давыдова; мыследеятельностная педагогика; коммуникативная дидактика и  др. 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Глубокие исторические корни имеют такие популярные сегодня термины как «метапредмет», «метапредметность», впервые об этих понятиях речь вел еще Аристотель. Широко известна «метафизика»  ­– учение Аристотеля о причинах и началах бытия и знание, о том, что такое истинное бытие само по себе. 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Метапредметный подход требует  изменения содержания образования. Одной из ключевых идей в этом направлении – предложение ввести в школьное расписание специальные «метапредметы».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 – учебный предмет нового типа, в основе которого лежит мыследеятельностный тип интеграции учебного материала; это новая образовательная форма, которая выстраивается поверх традиционных учебных предметов.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Метапредметы (по А.В. Хуторскому) : «Метапредметное содержание, то есть то, что предшествует учебному предмету, как бы существует до его конкретного проявления». Хуторской А. В. Примеры метапредметов: «Числа», «Буквы», «Культура», «Мироведение».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Метапредметы (по Н.В. Громыко) – это предметы, отличные от предметов традиционного цикла. В качестве метапредметов Громыко Ю.В. были выделены: “Знание”, “Знак”, “Проблема”, “Задача”, “Слово” и др. В рамках метапредмета “Знание”, например, у обучающихся формируется способность работать с понятиями как особой формой знания. Изучая строение ключевых понятий, воспроизводя их в мышлении, учащиеся осваивают универсальные техники работы с понятиями.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9166"/>
              <a:buFont typeface="Arial"/>
              <a:buChar char="•"/>
            </a:pPr>
            <a:r>
              <a:rPr lang="ru-RU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Реализация метапредметного подхода требует особого внимания к процедуре оценивания. Должна использоваться система формирующего оценивания, должны быть разработаны критерии оценивания разных видов деятельности, учащийся должен быть вовлечен в процедуру оценивания. 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99166"/>
              <a:buFont typeface="Arial"/>
              <a:buChar char="•"/>
            </a:pPr>
            <a:r>
              <a:rPr lang="ru-RU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Критериальная система оценивания предполагает наличие ясных, понятных и открытых критериев оценивания достижений обучающихся (предметный результат: знание фактов, правил, определений, законов, понятий и др.; метапредметный результат: качество и полнота представления информации, описание информационных ресурсов, оформление представленной информации и др.). 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99166"/>
              <a:buFont typeface="Arial"/>
              <a:buChar char="•"/>
            </a:pPr>
            <a:r>
              <a:rPr lang="ru-RU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Критерии должны позволять оценить уровень усвоения учебного материала (например, в соответствии с таксономией Б. Блума) и выявлять направления развития каждого обучающегося. 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99166"/>
              <a:buFont typeface="Arial"/>
              <a:buNone/>
            </a:pPr>
            <a:endParaRPr sz="23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Важную роль в оценивании в условиях реализации метапредметного подхода должна играть рефлексия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Рефлексивность закладывается как в структуру устройства самих дидактических схем организации учебного материала, так и в способ работы с учащимися: в конце каждого занятия или на каком-то определенном этапе учитель организует осознанное присвоение учащимся содержания, направляя его сознание на то, что проделывалось во время учебного занятия конкретно с ним, а также  со всеми другими учащимися.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«Предметный принцип обязательно должен быть сохранен, – как пишет Громыко Ю.В. в книге «Мыследеятельностная педагогика», – поскольку предметная организация мышления и деятельности является на настоящий момент самой высокоразвитой и мощной. Отказ от нее сразу же приводит к снижению уровня организации мышления». Ведь за каждым предметом стоят свои твердые структуры знания. Они, в свою очередь, базируются на четких понятийных и категориальных различениях, моделях, принципах схематизации. А последние, собственно, и формируют  интеллектуальную дисциплину. Они-то как раз  и не позволяют так просто скатиться к словесно-смысловой пустоте.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Содержание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Понятие подход в педагогике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 в современном образовании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Метапредметность – межпредметность: что общего, в чем отличие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Роль ИКТ в реализации метапредметного подхода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Учитель в условиях реализации метапредметного подхода должен уметь </a:t>
            </a: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сценировать 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урок. 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Основной  единицей, с которой приходится иметь дело во время сценирования, является не предметная тема, как то происходит при планировании урока, а </a:t>
            </a: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ситуация учения-обучения.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Ситуация учения-обучения предполагает организацию такого  взаимодействия учителя и ученика, в ходе которого происходит преобразование как способа работы учащегося, так и способа работы учителя, другими словами – </a:t>
            </a:r>
            <a:r>
              <a:rPr lang="ru-RU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предметом преобразования становится сама форма организации совместной работы учителя-ученика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Содержание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Понятие подход в педагогике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 в современном образовании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Метапредметность – межпредметность: что общего, в чем отличие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Роль ИКТ в реализации метапредметного подхода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Метапредметность - межпредметность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952018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Различия двух понятий «межпредметность» и «метапредметность» (сегодня эти понятия часто смешиваются)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Общее интеграция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Когда мы говорим о межпредметности, то имеем в виду содержательную интеграцию в школьной программе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например, Периодическая система Д. И. Менделеева – химия и физика;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Отечественная война 1812 года – история и литература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Когда анализируется сущность понятия «метапредметность», то важна прежде всего процессуальная (деятельностная) интеграция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например, поиск и представление информации, планирование деятельности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Содержание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Понятие подход в педагогике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 в современном образовании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Метапредметность – межпредметность: что общего, в чем отличие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Роль ИКТ в реализации метапредметного подхода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Роль ИКТ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Информационные и коммуникационные технологии являются важнейшим средством реализации метапредметного подхода в образовании.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во-первых, ИКТ – средство организации работы с учебной информацией;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во-вторых, современные облачные технологии – средство организации коллективной работы в сети;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в-третьих, тестирующие компьютерные программы позволяют оцениванивать достижение предметных образовательных результатов, а средства рефлексивного оценивания (формы, анкеты, таблицы) помогают оценивать достижение метапредметного результата.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Рекомендуемые источники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558" y="1433079"/>
            <a:ext cx="3493076" cy="528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4969" y="1762557"/>
            <a:ext cx="5305001" cy="3970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30986" t="26514" r="14387" b="18940"/>
          <a:stretch/>
        </p:blipFill>
        <p:spPr>
          <a:xfrm>
            <a:off x="666931" y="463135"/>
            <a:ext cx="10853387" cy="5816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Содержание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Понятие подход в педагогике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 в современном образовании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Метапредметность – межпредметность: что общего, в чем отличие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Роль ИКТ в реализации метапредметного подхода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Понятие подход в педагогике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ru-RU" sz="259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Подход</a:t>
            </a:r>
            <a:r>
              <a:rPr lang="ru-RU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этол одно из понятий, главным признаком которого является научность, лежит в основе педагогической теории и определяет состояние педагогической практики</a:t>
            </a:r>
          </a:p>
          <a:p>
            <a:pPr marL="228600" marR="0" lvl="0" indent="-22860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ru-RU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Подход – это особая научная категория подход, которая считается основой формирования не только любой педагогической теории, но и базой для организации педагогической практики: именно подход лежит в основе формирования принципов и методов обучения, воспитания, образования. </a:t>
            </a:r>
          </a:p>
          <a:p>
            <a:pPr marL="228600" marR="0" lvl="0" indent="-22860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ru-RU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Подход – это конкретно-научная методология каждой науки и обслуживаемой ею практики раскрывается через специфические, относительно самостоятельные подходы.</a:t>
            </a:r>
          </a:p>
          <a:p>
            <a:pPr marL="228600" marR="0" lvl="0" indent="-22860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ru-RU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Например: компетентностный подход, системный подход, деятельностный подход</a:t>
            </a:r>
          </a:p>
          <a:p>
            <a:pPr marL="0" marR="0" lvl="0" indent="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Содержание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Понятие подход в педагогике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 в современном образовании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Метапредметность – межпредметность: что общего, в чем отличие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Роль ИКТ в реализации метапредметного подхода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ru-RU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 состоит в том, что в условиях информационного общества важными и особенно значимыми в образовательном процессе становятся не только предметные результаты образовательного процесса (знание фактов, правил, определений, дат, личностей, известных в данной предметной области), но и метапредметные результаты.  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ru-RU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Метапредметные результаты сегодня даже более значимы, чем предметные.  Такая расстановка акцентов в современном обучении объясняется высокой скоростью роста объемов информации, с которыми работает человек, быстрым устареванием информации (такой показатель как период полураспада компетенций постоянно снижается и для ряда предметных областей составляет всего полгода).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Метапредметные результаты достигаются обучающимися на базе изучения одного, нескольких или всех учебных предметов, это общие способы деятельности, применимые как в рамках образовательного процесса, так и при решении проблем в реальных жизненных ситуациях, значимые в профессиональной деятельности каждого человека.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Метапредметный подход обеспечивает целостность общекультурного личностного и познавательного развития и саморазвития ребенка, преемственность всех ступеней образовательного процесса, лежит в основе организации и регуляции любой деятельности ученика независимо от ее специально-предметного содержания. 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Сущность метапредметного подхода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l="31520" t="27084" r="14920" b="17424"/>
          <a:stretch/>
        </p:blipFill>
        <p:spPr>
          <a:xfrm>
            <a:off x="1149926" y="1357745"/>
            <a:ext cx="10058399" cy="510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922</Words>
  <Application>Microsoft Office PowerPoint</Application>
  <PresentationFormat>Широкоэкранный</PresentationFormat>
  <Paragraphs>83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Метапредметный подход  в современном образовании</vt:lpstr>
      <vt:lpstr>Содержание</vt:lpstr>
      <vt:lpstr>Презентация PowerPoint</vt:lpstr>
      <vt:lpstr>Содержание</vt:lpstr>
      <vt:lpstr>Понятие подход в педагогике</vt:lpstr>
      <vt:lpstr>Содержание</vt:lpstr>
      <vt:lpstr>Сущность метапредметного подхода</vt:lpstr>
      <vt:lpstr>Сущность метапредметного подхода</vt:lpstr>
      <vt:lpstr>Сущность метапредметного подхода</vt:lpstr>
      <vt:lpstr>Сущность метапредметного подхода</vt:lpstr>
      <vt:lpstr>Сущность метапредметного подхода</vt:lpstr>
      <vt:lpstr>Сущность метапредметного подхода</vt:lpstr>
      <vt:lpstr>Сущность метапредметного подхода</vt:lpstr>
      <vt:lpstr>Сущность метапредметного подхода</vt:lpstr>
      <vt:lpstr>Сущность метапредметного подхода</vt:lpstr>
      <vt:lpstr>Сущность метапредметного подхода</vt:lpstr>
      <vt:lpstr>Сущность метапредметного подхода</vt:lpstr>
      <vt:lpstr>Сущность метапредметного подхода</vt:lpstr>
      <vt:lpstr>Сущность метапредметного подхода</vt:lpstr>
      <vt:lpstr>Сущность метапредметного подхода</vt:lpstr>
      <vt:lpstr>Содержание</vt:lpstr>
      <vt:lpstr>Метапредметность - межпредметность</vt:lpstr>
      <vt:lpstr>Содержание</vt:lpstr>
      <vt:lpstr>Роль ИКТ</vt:lpstr>
      <vt:lpstr>Рекомендуемые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Метапредметный подход  в современном образовании</dc:title>
  <dc:creator>Kate-pc</dc:creator>
  <cp:lastModifiedBy>СидороваЕВ</cp:lastModifiedBy>
  <cp:revision>3</cp:revision>
  <dcterms:modified xsi:type="dcterms:W3CDTF">2017-09-21T11:29:44Z</dcterms:modified>
</cp:coreProperties>
</file>